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8" r:id="rId2"/>
    <p:sldId id="5904" r:id="rId3"/>
    <p:sldId id="7088" r:id="rId4"/>
    <p:sldId id="2050" r:id="rId5"/>
    <p:sldId id="6381" r:id="rId6"/>
    <p:sldId id="6357" r:id="rId7"/>
    <p:sldId id="7089" r:id="rId8"/>
    <p:sldId id="7090" r:id="rId9"/>
    <p:sldId id="7091" r:id="rId10"/>
    <p:sldId id="7092" r:id="rId11"/>
    <p:sldId id="7093" r:id="rId12"/>
    <p:sldId id="7099" r:id="rId13"/>
    <p:sldId id="7100" r:id="rId14"/>
    <p:sldId id="7101" r:id="rId15"/>
    <p:sldId id="7102" r:id="rId16"/>
    <p:sldId id="7103" r:id="rId17"/>
    <p:sldId id="7104" r:id="rId18"/>
    <p:sldId id="7105" r:id="rId19"/>
    <p:sldId id="7094" r:id="rId20"/>
    <p:sldId id="7095" r:id="rId21"/>
    <p:sldId id="7096" r:id="rId22"/>
    <p:sldId id="7097" r:id="rId23"/>
    <p:sldId id="7098" r:id="rId24"/>
    <p:sldId id="6355" r:id="rId25"/>
    <p:sldId id="6356" r:id="rId26"/>
    <p:sldId id="634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6121"/>
  </p:normalViewPr>
  <p:slideViewPr>
    <p:cSldViewPr snapToGrid="0">
      <p:cViewPr varScale="1">
        <p:scale>
          <a:sx n="121" d="100"/>
          <a:sy n="121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95C61-CDE5-4743-82F1-D18524E37B47}" type="datetimeFigureOut">
              <a:rPr lang="en-US" smtClean="0"/>
              <a:t>4/12/23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56FF6-9715-1048-8AD1-7CB0A7515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35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8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4CBB2-F8DA-6BF5-D805-9133E911F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31580-5EC2-4A88-5D19-E5971A45F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C5728-5C07-E01A-81DC-EF90BB87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B1A-35EB-2749-8EC5-913860C4828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2C101-FED8-D8BA-ED62-00EB0FE1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C39B6-182B-C030-47A1-64288BCB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90F-8A2C-7D4F-AD69-E3ACCEB9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8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7781-8C04-F543-BF59-E77B5A8EF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ADF95-1115-0093-13B5-663C8565E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B2CAE-9BFB-B569-86FC-50CE57C0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B1A-35EB-2749-8EC5-913860C4828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35590-7474-1515-D4F1-61F455B3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A1E4-E4E3-B3AC-07FF-2AFFC709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90F-8A2C-7D4F-AD69-E3ACCEB9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2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21A6E8-1C62-B1AC-B5CF-FA81DAC95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69D01-E586-C5EB-EEDE-94E1D2BC4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399C1-C8E7-D030-18B4-E7E824CB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B1A-35EB-2749-8EC5-913860C4828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28507-0607-8345-CD2C-9B32BAA0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0CDA3-0679-72F8-7B2A-B50FE261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90F-8A2C-7D4F-AD69-E3ACCEB9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957B5-3C25-A6A5-00AD-20310B72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06653-7195-07FC-5432-5FA1FA041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21D00-BF14-B50F-6CE0-9D0F2034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B1A-35EB-2749-8EC5-913860C4828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35379-E9DD-8D23-B7BC-3E266F0A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1DED2-62EF-2733-4372-18DA3856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90F-8A2C-7D4F-AD69-E3ACCEB9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320C-F868-A331-6A12-0A19818B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EF524-1EF5-EDAA-5137-30BC0D0C1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CA92F-60A1-6410-45B2-C09DDC39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B1A-35EB-2749-8EC5-913860C4828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FE1ED-39B1-26AF-58A8-1673FF55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41F1A-4D58-9931-8C1E-7CAE5B49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90F-8A2C-7D4F-AD69-E3ACCEB9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5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10E6-CDE3-202C-B294-B3443CF9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33B05-1365-A8F0-57BF-5EF8DC706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2999C-13F3-5CE6-3EA1-26A225731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DAD3B-48DD-2454-3F3A-9FA91042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B1A-35EB-2749-8EC5-913860C4828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3898A-AA56-0C41-7530-6B21F0B3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3B15A-C97E-2540-5EE4-75A3BD464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90F-8A2C-7D4F-AD69-E3ACCEB9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0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5B6A-B8A7-4D2B-B9B8-3A627D387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E28B-25D9-8469-AC74-CBCFA701D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44F7E-B31E-B381-95CE-C7DF345B8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680367-E46D-4E2B-698E-9315C0B38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E8ED8F-0F4A-DE79-4926-2E0C66AB8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6D4787-DC36-A3D1-6769-1D068B16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B1A-35EB-2749-8EC5-913860C4828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2C2C28-CF74-7798-4C5E-989AABEE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F49B8-0903-D791-85B0-2F6C6420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90F-8A2C-7D4F-AD69-E3ACCEB9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9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75C8-B430-140A-70D5-062E8FAE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FE9E7-7E9A-2558-C326-4B0CC240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B1A-35EB-2749-8EC5-913860C4828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115998-0D5E-595A-EDE0-135520B0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E9C59-8C54-564B-62C4-2640ACE5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90F-8A2C-7D4F-AD69-E3ACCEB9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9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3E8B9C-34AD-F24C-C860-005C6F61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B1A-35EB-2749-8EC5-913860C4828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2592F2-FED5-0D19-5452-E0CF7DAE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43A4B-B815-84CC-3B46-10FA6F35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90F-8A2C-7D4F-AD69-E3ACCEB9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0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52DD7-9AAF-B391-C7F1-FF3B47D2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E3AF2-7858-2095-B8CD-E744E12BB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B465E-B926-F2E3-CBC5-5F2871DBA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D04AD-8A70-8E1A-B39A-8753FAAB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B1A-35EB-2749-8EC5-913860C4828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178BD-F17F-31A7-422A-DAD0C698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69C36-A17E-80FC-EB37-9D4C9D65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90F-8A2C-7D4F-AD69-E3ACCEB9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3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A378-61CA-1E2F-681D-583F446D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0094AE-6F60-7360-0298-051FC3F6C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CB8D9-77BE-227D-205E-7ED48A3C6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37644-239A-5A8B-6494-522A31F9A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B1A-35EB-2749-8EC5-913860C4828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95BF1-B343-EBE8-06C4-F1ABFF81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D2B6F-CCA0-0711-D090-7E0E9ABB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90F-8A2C-7D4F-AD69-E3ACCEB9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5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40B46C-5067-7ECD-24CD-D5D298CB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5F740-A679-3629-067E-F5F47B688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FA376-CE05-06B5-2BBE-8A0594711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60B1A-35EB-2749-8EC5-913860C4828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8D8B-E895-50CC-B665-6FAB6B9BF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A83EC-7746-F742-D492-3B2C208E9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DA90F-8A2C-7D4F-AD69-E3ACCEB9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6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hyperlink" Target="https://www.adda247.com/ssc-je-exam-k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17/06/relationships/model3d" Target="../media/model3d1.glb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7" Type="http://schemas.openxmlformats.org/officeDocument/2006/relationships/image" Target="../media/image8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9DC9DD-35A5-6075-C792-33FD5B675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D5995BD-1B32-50A6-F33E-DE3DD5567329}"/>
              </a:ext>
            </a:extLst>
          </p:cNvPr>
          <p:cNvSpPr/>
          <p:nvPr/>
        </p:nvSpPr>
        <p:spPr>
          <a:xfrm>
            <a:off x="6198782" y="6347637"/>
            <a:ext cx="542260" cy="51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What is the Babcock and Wilcox boiler.?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Water tube boiler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Horizontal fire tube boiler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Transverse fire tube boiler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Vertical fire tube boiler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85812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A hydraulic press has a ram of 20 cm diameter and a plunger of 3 cm diameter. It is used for lifting a weight of 30 KN. Find the force required at the plunger-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975 N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675 N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875 N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1075 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45557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plant layout is most suitable for automobile manufacturing units.?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Product layout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Process layout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Fixed position layout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Group layout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4077735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relation is a mathematical expression of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Grashof's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law? S, L, P and Q denote length of the smallest, longest and other two links respectively-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L+P &lt; S+Q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L+S &lt; P+Q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L+S &gt; P+Q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L+P = S+Q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40177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Chaplet is used to !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Increase the cooling rate of molten metal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Decrease the cooling rate of molten metal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Compensate the shrinkage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Support the core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731926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Chaplet is used to !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Increase the cooling rate of molten metal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Decrease the cooling rate of molten metal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Compensate the shrinkage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Support the core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034543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Q. Acceptance sampling is normally used for_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Job-shop production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Batch production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Mass production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Just-in -time production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286138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power transmitted by a belt is maximum when the relation between maximum tension (T) and centrifugal tension (Tc) is !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T = 0.5 Tc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T = Tc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T = 2 Tc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T = 3 Tc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401205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Isochoric process is also known as.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Constant volume process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Constant temperature process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Constant pressure process </a:t>
            </a:r>
          </a:p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Constant enthalpy process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555426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The ability of oil to resist oxidation that would yield acids, lacquers and sludge is called:!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oiliness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detegency</a:t>
            </a: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foaming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stability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65570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What does a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Lagrangian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description of fluid flow provide.?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Position of fluid particle at every time instant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Energy of a fluid particle at every time instant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Pressure at a given point at every time instant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Temperature at a given point at every time instant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115624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Dynamic viscosity increases with the rate of shear increase for:!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rheopectic fluid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pseudoplastic fluid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thixotropic fluid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dilatants fluid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439522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If the by-pass factor is 0.30, what will be the efficiency of cooling or the contact factor.?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0.70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0.66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0.15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0.30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732260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Energy of a system is defined as:!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point function and intensive property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path function and extensive property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path function and intensive property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point function and extensive property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873123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12169-4E82-E04B-B063-40B02C3BB9CC}"/>
              </a:ext>
            </a:extLst>
          </p:cNvPr>
          <p:cNvSpPr/>
          <p:nvPr/>
        </p:nvSpPr>
        <p:spPr>
          <a:xfrm>
            <a:off x="5060842" y="357360"/>
            <a:ext cx="7363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Use </a:t>
            </a:r>
            <a:r>
              <a:rPr lang="en-US" sz="4100" b="1" kern="1200" cap="none" spc="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Code  </a:t>
            </a:r>
            <a:r>
              <a:rPr lang="en-US" sz="4100" b="1" kern="1200" cap="none" spc="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+mj-lt"/>
                <a:ea typeface="+mj-ea"/>
                <a:cs typeface="+mj-cs"/>
              </a:rPr>
              <a:t>“Y166” </a:t>
            </a:r>
            <a:r>
              <a:rPr lang="en-US" sz="4100" b="1" kern="1200" cap="none" spc="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for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cap="none" spc="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maximum 78%* discount </a:t>
            </a:r>
          </a:p>
        </p:txBody>
      </p:sp>
      <p:pic>
        <p:nvPicPr>
          <p:cNvPr id="1026" name="Picture 2" descr="Mission SSC JE 2023 Mechanical 2.0 Batch | Online Live Classes By Adda247">
            <a:extLst>
              <a:ext uri="{FF2B5EF4-FFF2-40B4-BE49-F238E27FC236}">
                <a16:creationId xmlns:a16="http://schemas.microsoft.com/office/drawing/2014/main" id="{CEB2B7F5-8C9D-F683-89EA-82C9929ED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264026" y="1020142"/>
            <a:ext cx="4631358" cy="463135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27693E-30B2-8F40-9D78-86E8332A4BD4}"/>
              </a:ext>
            </a:extLst>
          </p:cNvPr>
          <p:cNvSpPr/>
          <p:nvPr/>
        </p:nvSpPr>
        <p:spPr>
          <a:xfrm>
            <a:off x="5283200" y="1966013"/>
            <a:ext cx="6062132" cy="273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400+ Hours Two-way Interactive Live Classes.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Syllabus is based on Recent Notification, Previous Years Exam and the same will be updated accordingly.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Enroll in this Batch, Limited Seats available.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Recorded Videos available 24/7 for quick Revision.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Solve Unlimited doubts with experts.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Get Preparation tips from the experts &amp; Learn Time Management.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A645EE-2F3B-748E-49C2-C2561A6306E6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</p:spTree>
    <p:extLst>
      <p:ext uri="{BB962C8B-B14F-4D97-AF65-F5344CB8AC3E}">
        <p14:creationId xmlns:p14="http://schemas.microsoft.com/office/powerpoint/2010/main" val="2109220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9603C9E-986D-E84C-1535-ACD4AE1FA117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8789D7AC-652F-2561-3F4B-07E55E1E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88" y="106569"/>
            <a:ext cx="11073630" cy="6228917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830230" y="4073606"/>
              <a:ext cx="2360246" cy="225298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360246" cy="2252980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3817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0230" y="4073606"/>
                <a:ext cx="2360246" cy="22529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46BCFC9-5F07-DED4-DF1D-C6D629DFB6D4}"/>
              </a:ext>
            </a:extLst>
          </p:cNvPr>
          <p:cNvSpPr/>
          <p:nvPr/>
        </p:nvSpPr>
        <p:spPr>
          <a:xfrm>
            <a:off x="10339405" y="4808533"/>
            <a:ext cx="138932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36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AutoNum type="alphaUcPeriod" startAt="17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process of removing unwanted material from the casting is called.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Fettling 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Cleaning 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Finishing 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Blowing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44757-D9C7-69EF-E39F-7A3E3E9B2E81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39480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1118" indent="-60111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First law of thermodynamics furnishes the relationship between -</a:t>
            </a:r>
          </a:p>
          <a:p>
            <a:pPr marL="60111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heat and work </a:t>
            </a:r>
          </a:p>
          <a:p>
            <a:pPr marL="601118" indent="0" algn="just"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heat, work and properties of the system </a:t>
            </a:r>
          </a:p>
          <a:p>
            <a:pPr marL="60111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various properties of the system </a:t>
            </a:r>
          </a:p>
          <a:p>
            <a:pPr marL="60111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various thermodynamic processes </a:t>
            </a:r>
          </a:p>
          <a:p>
            <a:pPr marL="601118" indent="0" algn="r">
              <a:buNone/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[2009]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98758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Prashant </a:t>
            </a:r>
            <a:r>
              <a:rPr lang="en-US" sz="2000" dirty="0" err="1">
                <a:solidFill>
                  <a:schemeClr val="bg1"/>
                </a:solidFill>
              </a:rPr>
              <a:t>Bhadauria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Jignesh </a:t>
            </a:r>
            <a:r>
              <a:rPr lang="en-US" sz="2000" dirty="0" err="1">
                <a:solidFill>
                  <a:schemeClr val="bg1"/>
                </a:solidFill>
              </a:rPr>
              <a:t>Bipinbhai</a:t>
            </a:r>
            <a:r>
              <a:rPr lang="en-US" sz="2000" dirty="0">
                <a:solidFill>
                  <a:schemeClr val="bg1"/>
                </a:solidFill>
              </a:rPr>
              <a:t> Shah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Pankaj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Ajit</a:t>
            </a:r>
            <a:r>
              <a:rPr lang="en-US" sz="2000" dirty="0">
                <a:solidFill>
                  <a:schemeClr val="bg1"/>
                </a:solidFill>
              </a:rPr>
              <a:t>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Dipankar Mandal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Lokesh </a:t>
            </a:r>
            <a:r>
              <a:rPr lang="en-US" sz="2000" dirty="0" err="1">
                <a:solidFill>
                  <a:schemeClr val="bg1"/>
                </a:solidFill>
              </a:rPr>
              <a:t>Varwan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Mr. </a:t>
            </a:r>
            <a:r>
              <a:rPr lang="en-US" sz="2000" dirty="0" err="1">
                <a:solidFill>
                  <a:schemeClr val="bg1"/>
                </a:solidFill>
              </a:rPr>
              <a:t>Dilip</a:t>
            </a:r>
            <a:r>
              <a:rPr lang="en-US" sz="2000" dirty="0">
                <a:solidFill>
                  <a:schemeClr val="bg1"/>
                </a:solidFill>
              </a:rPr>
              <a:t>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Shubham Shukla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Ravi Raj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Aman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Amar Jyoti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Anuj </a:t>
            </a:r>
            <a:r>
              <a:rPr lang="en-US" sz="2000" dirty="0" err="1">
                <a:solidFill>
                  <a:schemeClr val="bg1"/>
                </a:solidFill>
              </a:rPr>
              <a:t>Kanoujiya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Priyanka Creativity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Sandeep Kumar Jha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Yogi </a:t>
            </a:r>
            <a:r>
              <a:rPr lang="en-US" sz="2000" dirty="0" err="1">
                <a:solidFill>
                  <a:schemeClr val="bg1"/>
                </a:solidFill>
              </a:rPr>
              <a:t>Tomar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B5C08-3CC0-5D50-2FA4-79E81B3BB7CF}"/>
              </a:ext>
            </a:extLst>
          </p:cNvPr>
          <p:cNvSpPr txBox="1"/>
          <p:nvPr/>
        </p:nvSpPr>
        <p:spPr>
          <a:xfrm>
            <a:off x="8677096" y="1413796"/>
            <a:ext cx="29842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Pragya Srivastava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Nandan Mehta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Ajay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Sahil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Ravi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Gurdeep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Shin Chain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Premananda</a:t>
            </a:r>
            <a:r>
              <a:rPr lang="en-US" sz="2000" dirty="0">
                <a:solidFill>
                  <a:schemeClr val="bg1"/>
                </a:solidFill>
              </a:rPr>
              <a:t> Say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Piyush Mechanical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Sumit</a:t>
            </a:r>
            <a:r>
              <a:rPr lang="en-US" sz="2000" dirty="0">
                <a:solidFill>
                  <a:schemeClr val="bg1"/>
                </a:solidFill>
              </a:rPr>
              <a:t>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Subir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Pankaj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Shivanshu</a:t>
            </a:r>
            <a:r>
              <a:rPr lang="en-US" sz="2000" dirty="0">
                <a:solidFill>
                  <a:schemeClr val="bg1"/>
                </a:solidFill>
              </a:rPr>
              <a:t> Kumar</a:t>
            </a:r>
          </a:p>
        </p:txBody>
      </p:sp>
    </p:spTree>
    <p:extLst>
      <p:ext uri="{BB962C8B-B14F-4D97-AF65-F5344CB8AC3E}">
        <p14:creationId xmlns:p14="http://schemas.microsoft.com/office/powerpoint/2010/main" val="104189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Lunavath</a:t>
            </a:r>
            <a:r>
              <a:rPr lang="en-US" sz="2000" dirty="0">
                <a:solidFill>
                  <a:schemeClr val="bg1"/>
                </a:solidFill>
              </a:rPr>
              <a:t> Rajesh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Shivani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Entertainment Vlog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Rajnish </a:t>
            </a:r>
            <a:r>
              <a:rPr lang="en-US" sz="2000" dirty="0" err="1">
                <a:solidFill>
                  <a:schemeClr val="bg1"/>
                </a:solidFill>
              </a:rPr>
              <a:t>Ajnavi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Ritick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Konwar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Ajaya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Suna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Vimal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Deepak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Rahul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Rajesh </a:t>
            </a:r>
            <a:r>
              <a:rPr lang="en-US" sz="2000" dirty="0" err="1">
                <a:solidFill>
                  <a:schemeClr val="bg1"/>
                </a:solidFill>
              </a:rPr>
              <a:t>Rohila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Rajat </a:t>
            </a:r>
            <a:r>
              <a:rPr lang="en-US" sz="2000" dirty="0" err="1">
                <a:solidFill>
                  <a:schemeClr val="bg1"/>
                </a:solidFill>
              </a:rPr>
              <a:t>Bobde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Manoj Bhagat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Deepak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Akhilesh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0CC62A-A5CE-750F-F9EB-9FF613A17BDA}"/>
              </a:ext>
            </a:extLst>
          </p:cNvPr>
          <p:cNvSpPr txBox="1"/>
          <p:nvPr/>
        </p:nvSpPr>
        <p:spPr>
          <a:xfrm>
            <a:off x="8068811" y="1489698"/>
            <a:ext cx="29842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Ela Sahoo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Er. Suhail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Sonakshi </a:t>
            </a:r>
            <a:r>
              <a:rPr lang="en-US" sz="2000" dirty="0" err="1">
                <a:solidFill>
                  <a:schemeClr val="bg1"/>
                </a:solidFill>
              </a:rPr>
              <a:t>pulast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Pawan Singh Rana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Kumari Manisha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Avadhesh</a:t>
            </a:r>
            <a:r>
              <a:rPr lang="en-US" sz="2000" dirty="0">
                <a:solidFill>
                  <a:schemeClr val="bg1"/>
                </a:solidFill>
              </a:rPr>
              <a:t>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Anup Kumar Sarkar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Pintu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Ashish Tandan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Om Prakash </a:t>
            </a:r>
            <a:r>
              <a:rPr lang="en-US" sz="2000" dirty="0" err="1">
                <a:solidFill>
                  <a:schemeClr val="bg1"/>
                </a:solidFill>
              </a:rPr>
              <a:t>Chaurasiya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5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96838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Daily Motivational Quotes For Life. QuotesGram">
            <a:extLst>
              <a:ext uri="{FF2B5EF4-FFF2-40B4-BE49-F238E27FC236}">
                <a16:creationId xmlns:a16="http://schemas.microsoft.com/office/drawing/2014/main" id="{2E3B874A-D08E-CC2A-4550-B6DDD49D1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7"/>
          <a:stretch/>
        </p:blipFill>
        <p:spPr bwMode="auto">
          <a:xfrm>
            <a:off x="3705413" y="1179669"/>
            <a:ext cx="4616669" cy="393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2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Enthalpy in a free expansion process is !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Positive 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Negative 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Zero 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Constant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58566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What is the state, in which the properties of the system change in long time, known as!?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Unsteady state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Steady state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Dynamic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Quasi static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51499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mechanism which serve the purpose of dividing the periphery of a circular piece into a number of equal parts is known as:.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indexing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slider crank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oldham</a:t>
            </a: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quick return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785984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1981</Words>
  <Application>Microsoft Macintosh PowerPoint</Application>
  <PresentationFormat>Widescreen</PresentationFormat>
  <Paragraphs>291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Apple Chancery</vt:lpstr>
      <vt:lpstr>Arial</vt:lpstr>
      <vt:lpstr>Britannic Bold</vt:lpstr>
      <vt:lpstr>Calibri</vt:lpstr>
      <vt:lpstr>Calibri Light</vt:lpstr>
      <vt:lpstr>Courier New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User111116390</dc:creator>
  <cp:lastModifiedBy>User111116390</cp:lastModifiedBy>
  <cp:revision>2</cp:revision>
  <dcterms:created xsi:type="dcterms:W3CDTF">2023-04-12T11:00:10Z</dcterms:created>
  <dcterms:modified xsi:type="dcterms:W3CDTF">2023-04-12T11:20:34Z</dcterms:modified>
</cp:coreProperties>
</file>