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6" r:id="rId2"/>
    <p:sldId id="521" r:id="rId3"/>
    <p:sldId id="542" r:id="rId4"/>
    <p:sldId id="543" r:id="rId5"/>
    <p:sldId id="544" r:id="rId6"/>
    <p:sldId id="545" r:id="rId7"/>
    <p:sldId id="546" r:id="rId8"/>
    <p:sldId id="547" r:id="rId9"/>
    <p:sldId id="548" r:id="rId10"/>
    <p:sldId id="549" r:id="rId11"/>
    <p:sldId id="550" r:id="rId12"/>
    <p:sldId id="491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22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3:41:35.61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2656 12088 2048 0,'0'0'0'0,"0"0"0"16,0 0 0-16,0 0 0 15,15 10 0 1,-3 0 0-16,6 29 0 15,-7-12 0 1,-3 56 0-16,-7 22 0 16,-5 19 0-16,-2 11 0 15,3 12 0 1,-5 6 0-16,-2 1 0 16,-4-25 0-16,11-24 0 15,3-49 0-15,0 25 0 16,0-30 0-16,0 6 0 15,0-21 0-15,0-36 0 0,0 0 0 16,0 0 0-16,0 15 0 0,0-15 0 16,3 27 0-16,-3-27 0 0,3 19 0 15,-3-19 0-15,0 0 0 0</inkml:trace>
  <inkml:trace contextRef="#ctx0" brushRef="#br0" timeOffset="1361.24">2605 12054 2048 0,'0'0'0'15,"0"0"0"1,0 0 0-16,42 10 0 16,-7-3 0-1,48 3 0-15,17-2 0 16,16-1 0-1,9-6 0 1,16 2 0-16,23-3 0 16,8 3 0-16,14 3 0 15,-13 1 0-15,-5-1 0 16,-2-2 0-16,2 1 0 16,8-4 0-16,4-1 0 15,-1 2 0-15,11 0 0 16,2-4 0-16,-192 2 0 0,0 0 0 15,199 2 0-15,-5-4 0 0,-194 2 0 16,195 7 0-16,-195-7 0 0,190 6 0 16,-3 1 0-16,-187-7 0 0,186 10 0 15,-186-10 0-15,180 5 0 0,-180-5 0 16,178 4 0-16,-4-1 0 0,-174-3 0 16,167-1 0-16,-167 1 0 0,154-3 0 15,-154 3 0-15,144-3 0 0,-12-2 0 0,-132 5 0 16,117-3 0-16,-117 3 0 0,102-6 0 15,-102 6 0-15,57-4 0 0,20-2 0 16,-77 6 0-16,45-5 0 0,-45 5 0 16,55-4 0-16,-55 4 0 0,34-4 0 15,-34 4 0-15,0 0 0 0,15-1 0 16,-15 1 0-16,33 2 0 0,-33-2 0 16,23 3 0-16,-23-3 0 0,0 0 0 0,29 20 0 15,-29-20 0-15,18 15 0 16,-18-15 0-16,24 52 0 0,-24-52 0 0,0 0 0 15,14 36 0-15,-14-36 0 0,12 78 0 16,-12-78 0-16,7 52 0 0,-7-52 0 16,0 0 0-16,7 105 0 0,-7-105 0 15,10 109 0-15,-10-109 0 0,6 109 0 16,-6-109 0-16,10 109 0 0,-10-109 0 0,0 0 0 16,5 111 0-16,-5-111 0 0,1 107 0 31,-1-107 0-31,0 106 0 0,0-106 0 15,-4 95 0-15,4-95 0 16,-3 54 0-16,3-54 0 0,-10 90 0 16,10-90 0-16,-7 58 0 0,7-58 0 15,-10 78 0-15,10-78 0 0,0 0 0 16,-5 49 0-16,5-49 0 0,-17 63 0 16,17-63 0-16,-12 39 0 0,12-39 0 15,-48 44 0-15,48-44 0 0,-33 28 0 0,33-28 0 16,0 0 0-16,-80 23 0 0,80-23 0 15,-96 14 0-15,96-14 0 0,-104 8 0 16,104-8 0-16,-113 1 0 0,113-1 0 16,-118 2 0-16,118-2 0 0,0 0 0 15,-120 0 0-15,120 0 0 0,-140-2 0 16,-35-2 0-16,175 4 0 0,-158-5 0 16,158 5 0-16,0 0 0 0,-141 0 0 15,1 4 0-15,140-4 0 0,0 0 0 0,-168 5 0 0,168-5 0 0,-174 4 0 0,-28-8 0 16,202 4 0-16,-178 2 0 0,178-2 0 15,-160-1 0-15,160 1 0 0,-147 1 0 16,147-1 0-16,-147-5 0 0,-32 4 0 16,179 1 0-16,-174-3 0 0,174 3 0 15,-157 4 0-15,13-4 0 0,144 0 0 16,-139-7 0-16,11 2 0 0,128 5 0 16,-132-5 0-16,7 2 0 0,125 3 0 0,-122-7 0 15,-2 3 0-15,124 4 0 0,-122-4 0 16,122 4 0-16,-117-2 0 0,0 2 0 15,117 0 0-15,-119 4 0 0,8 1 0 16,111-5 0-16,-105 3 0 0,10-3 0 16,95 0 0-16,0 0 0 0,-94 6 0 15,94-6 0-15,-119 3 0 0,46-2 0 16,73-1 0-16,-93 0 0 0,93 0 0 0,0 0 0 16,-100 2 0-16,100-2 0 0,-59 1 0 15,59-1 0-15,-62 1 0 0,62-1 0 16,-39 0 0-16,39 0 0 0,-42 0 0 15,42 0 0-15,-24 0 0 0,24 0 0 16,-11 0 0-16,11 0 0 0,-6 0 0 16,6 0 0-16,-7-31 0 0</inkml:trace>
  <inkml:trace contextRef="#ctx0" brushRef="#br0" timeOffset="5158.28">14352 9080 2048 0,'18'-52'0'16,"-5"13"0"0,3-17 0-1,-6 22 0 1,-6 17 0-1,-2 10 0 1,-21 61 0 0,-15 49 0-1,-14 39 0 1,3 32 0-16,18 3 0 16,16-23 0-1,7-68 0 1,29-5 0-1,-6-33 0-15,-19-48 0 0,0 0 0 16,47 20 0-16,-47-20 0 0,0 0 0 16,33 5 0-16,-33-5 0 0,0 0 0 15,0 0 0-15,66-50 0 0,-66 50 0 16,0 0 0-16,80-108 0 0,-80 108 0 16,0 0 0-16,76-150 0 0,-76 150 0 0,0 0 0 15,72-154 0-15,-72 154 0 0,0 0 0 16,56-136 0-16,-56 136 0 0,31-75 0 15,-31 75 0-15,13-34 0 0,-13 34 0 16,0 0 0-16,5-13 0 0,-5 13 0 16,0 0 0-16,2-4 0 0,-2 4 0 15,0 0 0-15,0 0 0 0,-5 12 0 16,5-12 0-16,0 0 0 0,-34 87 0 16,34-87 0-16,0 0 0 0,-40 148 0 0,40-148 0 15,-26 160 0-15,26-160 0 0,5 142 0 16,-5-142 0-16,7 77 0 0,-7-77 0 15,39 57 0-15,-39-57 0 0,0 0 0 16,0 0 0-16,28 30 0 0,-28-30 0 16,0 0 0-16,66 2 0 0,-66-2 0 15,0 0 0-15,87-59 0 0,-87 59 0 16,0 0 0-16,88-133 0 0,-88 133 0 16,76-167 0-16,-76 167 0 0,69-162 0 0,-69 162 0 15,39-94 0-15,-39 94 0 0,31-78 0 16,-31 78 0-16,19-42 0 0,-19 42 0 15,8-21 0-15,-8 21 0 0,3-6 0 16,-3 6 0-16,1-4 0 0,-1 4 0 16,0 0 0-16,-24 64 0 0,24-64 0 15,0 0 0-15,-37 95 0 0,37-95 0 16,0 0 0-16,-42 144 0 0,42-144 0 16,0 0 0-16,-37 153 0 0,37-153 0 0,0 0 0 15,-20 89 0-15,20-89 0 0,0 0 0 16,-6 83 0-16,6-83 0 0,0 0 0 15,-1 47 0-15,1-47 0 0,0 0 0 16,0 21 0-16,0-21 0 0,0 0 0 16,24-79 0-16,-24 79 0 0,0 0 0 15,30-142 0-15,-30 142 0 0,0 0 0 16,29-148 0-16,-29 148 0 0,0 0 0 0,30-119 0 16,-30 119 0-16,0 0 0 0,0 0 0 15,18-64 0-15,-18 64 0 0,0 0 0 16,32-31 0-16,-32 31 0 0,0 0 0 15,34 21 0-15,-34-21 0 0,0 0 0 16,26 75 0-16,-26-75 0 0,0 0 0 16,18 118 0-16,-18-118 0 0,33 130 0 15,-33-130 0-15,0 0 0 0,51 112 0 16,-51-112 0-16,0 0 0 0,65 88 0 16,-65-88 0-16,0 0 0 0,41 47 0 0,-41-47 0 15,0 0 0-15,0 0 0 0,86 13 0 16,-86-13 0-16,39-13 0 0,-39 13 0 15,0 0 0-15,117-147 0 0,-117 147 0 16,89-188 0-16,-89 188 0 0,69-201 0 16,-69 201 0-16,44-172 0 0,-44 172 0 15,28-132 0-15,-28 132 0 0,15-69 0 16,-15 69 0-16,2-82 0 0,-2 82 0 16,-1-50 0-16,1 50 0 0,-8-50 0 0,8 50 0 15,0 0 0-15,0 0 0 0,-5-30 0 16,5 30 0-16,0 0 0 0,-3-13 0 15,3 13 0-15,0 0 0 0,-39 60 0 16,39-60 0-16,0 0 0 0,0 0 0 16,0 0 0-16,-63 125 0 0,63-125 0 15,0 0 0-15,0 0 0 0,-59 177 0 16,59-177 0-16,0 0 0 0,-26 234 0 16,26-234 0-16,0 0 0 0,17 236 0 0,-17-236 0 15,0 0 0-15,48 158 0 0,-48-158 0 16,72 76 0-16,-72-76 0 0,84 1 0 15,-84-1 0-15,81-44 0 0,-81 44 0 16,73-68 0-16,-73 68 0 0,69-81 0 16,-69 81 0-16,67-88 0 0,-67 88 0 15,62-85 0-15,-62 85 0 0,53-84 0 16,-53 84 0-16,31-49 0 0,-31 49 0 16,24-52 0-16,-24 52 0 0,14-31 0 0,-14 31 0 15,-13-30 0-15,13 30 0 0,0 0 0 16,-12-18 0-16,12 18 0 0,0 0 0 15,-52 15 0-15,52-15 0 16,0 0 0-16,-81 58 0 0,81-58 0 0,0 0 0 16,-85 108 0-16,85-108 0 0,0 0 0 15,-62 140 0-15,62-140 0 0,0 0 0 16,-25 133 0-16,25-133 0 0,11 106 0 16,-11-106 0-16,51 62 0 0,-51-62 0 0,35 29 0 15,-35-29 0-15,79-4 0 16,-79 4 0-16,0 0 0 0,81-31 0 0,-81 31 0 15,0 0 0-15,87-50 0 0,-87 50 0 16,0 0 0-16,96-89 0 0,-96 89 0 16,0 0 0-16,109-120 0 0,-109 120 0 15,0 0 0-15,103-128 0 0,-103 128 0 16,0 0 0-16,81-109 0 0,-81 109 0 16,0 0 0-16,45-59 0 0,-45 59 0 0,0 0 0 15,20-26 0-15,-20 26 0 0,0 0 0 16,10-25 0-16,-10 25 0 0,0 0 0 15,3-13 0-15,-3 13 0 0,0 0 0 16,-42 52 0-16,42-52 0 0,0 0 0 16,-41 79 0-16,41-79 0 0,0 0 0 15,0 0 0-15,-14 81 0 0,14-81 0 16,0 0 0-16,15 84 0 0,-15-84 0 16,0 0 0-16,47 71 0 0,-47-71 0 0,0 0 0 15,63 62 0-15,-63-62 0 0,0 0 0 16,38 34 0-16,-38-34 0 0,0 0 0 15,22 61 0-15,-22-61 0 0,0 0 0 16,-24 58 0-16,24-58 0 0,0 0 0 16,-59 43 0-16,59-43 0 0,0 0 0 15,-78 20 0-15,78-20 0 0,0 0 0 16,-47 8 0-16,47-8 0 0,0 0 0 0,0 0 0 16,-48-23 0-16,48 23 0 0,0 0 0 15,-4-55 0-15,4 55 0 0,0 0 0 16,60-77 0-16,-60 77 0 0,0 0 0 15,102-93 0-15,-102 93 0 0,0 0 0 16,136-97 0-16,-136 97 0 0,0 0 0 16,142-98 0-16,-142 98 0 0,0 0 0 15,0 0 0-15,129-87 0 0,-129 87 0 16,72-48 0-16,-72 48 0 0,65-53 0 16,-65 53 0-16,38-32 0 0,-38 32 0 0,-4-24 0 31,4 24 0-31,0 0 0 0,-9-13 0 15,9 13 0-15,0 0 0 0,-41-2 0 16,41 2 0-16,0 0 0 0,-62 18 0 16,62-18 0-16,0 0 0 0,-38 14 0 15,38-14 0-15,0 0 0 0,-41 65 0 16,41-65 0-16,0 0 0 0,-6 94 0 16,6-94 0-16,0 0 0 0,38 106 0 0,-38-106 0 15,0 0 0-15,60 107 0 0,-60-107 0 16,0 0 0-16,0 0 0 0,65 107 0 15,-65-107 0-15,0 0 0 0,39 62 0 16,-39-62 0-16,0 0 0 0,0 0 0 16,13 81 0-16,-13-81 0 0,0 0 0 15,-38 61 0-15,38-61 0 0,0 0 0 16,-71 31 0-16,71-31 0 0,0 0 0 16,-47 14 0-16,47-14 0 0,0 0 0 15,-39-59 0-15,39 59 0 0,0 0 0 0,-24-106 0 16</inkml:trace>
  <inkml:trace contextRef="#ctx0" brushRef="#br0" timeOffset="5486.37">18221 8878 2048 0,'0'0'0'16,"0"0"0"-1,0 0 0 1,25 4 0 0,-6-1 0-1,11 80 0 1,5 43 0 0,3 19 0-1,15 6 0 1,35 16 0-1,12-32 0 1,-2-62 0 0,-27-73 0-1</inkml:trace>
  <inkml:trace contextRef="#ctx0" brushRef="#br0" timeOffset="5767.71">18528 8986 2048 0,'-56'67'0'16,"-26"38"0"0,-22 38 0-16,-8 38 0 15,-20 14 0 1,11-29 0 0,33-42 0-16</inkml:trace>
  <inkml:trace contextRef="#ctx0" brushRef="#br0" timeOffset="9643.78">8794 6865 2048 0,'0'0'0'0,"-6"35"0"16,-2 35 0 0,1 42 0-1,-8 27 0 1,-3 15 0-1,7-4 0-15,0-30 0 16,3-54 0 0,9-6 0-16,0-25 0 15,0-19 0 1,0-10 0-16,20-57 0 16,4-22 0-1,-7-14 0 1,-11 36 0-1,-7 51 0-15,0 0 0 0,0 0 0 16,17-71 0-16,-17 71 0 0,0 0 0 0,12-45 0 16,-12 45 0-16,0 0 0 0,22-33 0 15,-22 33 0-15,0 0 0 0,14-16 0 16,-14 16 0-16,46 21 0 0,-46-21 0 16,0 0 0-16,54 55 0 0,-54-55 0 15,0 0 0-15,49 73 0 0,-49-73 0 16,0 0 0-16,43 81 0 0,-43-81 0 15,0 0 0-15,22 48 0 0,-22-48 0 16,0 0 0-16,40 56 0 0,-40-56 0 16,24 36 0-16,-24-36 0 0,0 0 0 15,28-7 0-15,-28 7 0 0,0 0 0 0,22-47 0 16,-22 47 0-16,0 0 0 0,8-78 0 16,-8 78 0-16,0 0 0 0,-2-93 0 15,2 93 0-15,0 0 0 0,-13-96 0 16,13 96 0-16,0 0 0 0,-10-58 0 15,10 58 0-15,-39-76 0 0,39 76 0 16,0 0 0-16,-26-48 0 0,26 48 0 16,0 0 0-16,-29-47 0 0,29 47 0 15,0 0 0-15,-16-29 0 0,16 29 0 0,0 0 0 16,-7-12 0-16,7 12 0 0,0 0 0 16,67-29 0-16,-67 29 0 0,0 0 0 15,100-44 0-15,-100 44 0 0,106-49 0 16,-106 49 0-16,0 0 0 0,93-54 0 15,-93 54 0-15,0 0 0 0,52-31 0 16,-52 31 0-16,57-31 0 0,-57 31 0 16,0 0 0-16,35-18 0 0,-35 18 0 15,0 0 0-15,16-8 0 0,-16 8 0 0,0 0 0 16,-31 63 0-16,31-63 0 0,-45 93 0 16,45-93 0-16,0 0 0 0,-46 108 0 15,46-108 0-15,-29 119 0 0,29-119 0 16,0 0 0-16,-18 125 0 0,18-125 0 15,0 0 0-15,-3 123 0 0,3-123 0 16,13 107 0-16,-13-107 0 0,0 0 0 16,11 60 0-16,-11-60 0 0,63 38 0 15,-63-38 0-15,0 0 0 0,86-9 0 0,-86 9 0 16,0 0 0-16,87-45 0 0,-87 45 0 16,0 0 0-16,30-27 0 0</inkml:trace>
  <inkml:trace contextRef="#ctx0" brushRef="#br0" timeOffset="9987.5">9348 6782 2048 0,'0'0'0'16,"41"0"0"0,-12-1 0-1,27-31 0 1,-18 6 0-16,2-13 0 16,-16 15 0-1,-41 0 0 1,0 9 0-1,-53 23 0 1,20 1 0 0,1 34 0-1,20-13 0-15</inkml:trace>
  <inkml:trace contextRef="#ctx0" brushRef="#br0" timeOffset="10268.78">9962 6582 2048 0,'0'0'0'0,"4"31"0"16,-4 26 0 0,0-20 0-1,-14 86 0 1,-4 33 0-16,-2 10 0 15,4 6 0 1,10-17 0-16,3-38 0 16,2-30 0-1,5-16 0-15,0-21 0 16,2-34 0-16,-2-14 0 16</inkml:trace>
  <inkml:trace contextRef="#ctx0" brushRef="#br0" timeOffset="12083.18">10226 6673 2048 0,'3'23'0'15,"-2"22"0"1,1 29 0 0,4 27 0-1,-2 17 0-15,0 9 0 16,-11 8 0 0,-4 10 0-16,-11-16 0 15,7-27 0 1,5-25 0-16,1-28 0 15,4-27 0 1,1-21 0-16,5-29 0 16,6-32 0-1,18-39 0 1,9-26 0-16,-34 125 0 16,0 0 0-16,0 0 0 0,46-123 0 15,-46 123 0-15,0 0 0 0,41-95 0 0,-41 95 0 16,0 0 0-16,42-67 0 0,-42 67 0 15,44-40 0-15,-44 40 0 0,0 0 0 16,44-7 0-16,-44 7 0 0,0 0 0 16,34 32 0-16,-34-32 0 0,0 0 0 15,18 77 0-15,-18-77 0 0,0 0 0 16,2 106 0-16,-2-106 0 0,0 0 0 16,5 112 0-16,-5-112 0 0,0 0 0 0,14 104 0 15,-14-104 0-15,0 0 0 0,25 85 0 16,-25-85 0-16,0 0 0 0,30 57 0 15,-30-57 0-15,45 29 0 0,-45-29 0 16,0 0 0-16,0 0 0 0,50 0 0 16,-50 0 0-16,47-36 0 0,-47 36 0 15,0 0 0-15,49-71 0 0,-49 71 0 16,0 0 0-16,36-96 0 0,-36 96 0 16,0 0 0-16,26-86 0 0,-26 86 0 0,0 0 0 15,11-63 0-15,-11 63 0 0,0 0 0 16,10-38 0-16,-10 38 0 0,0 0 0 15,1-10 0-15,-1 10 0 0,0 0 0 16,0 17 0-16,0-17 0 0,0 0 0 16,-1 45 0-16,1-45 0 0,0 0 0 15,8 72 0-15,-8-72 0 0,0 0 0 16,6 87 0-16,-6-87 0 0,18 80 0 16,-18-80 0-16,0 0 0 0,33 57 0 0,-33-57 0 15,0 0 0-15,35 27 0 0,-35-27 0 16,0 0 0-16,36-7 0 0,-36 7 0 15,30-35 0-15,-30 35 0 0,0 0 0 16,19-61 0-16,-19 61 0 0,0 0 0 16,12-82 0-16,-12 82 0 0,-4-91 0 15,4 91 0-15,0 0 0 0,-21-85 0 16,21 85 0-16,0 0 0 0,-28-66 0 0,28 66 0 16,-44-40 0-16,44 40 0 0,0 0 0 15,-53-22 0-15,53 22 0 0,0 0 0 16,-50-7 0-16,50 7 0 0,0 0 0 15,-39 0 0-15,39 0 0 0,0 0 0 16,-20 0 0-16,20 0 0 0,4 4 0 16,-4-4 0-16,0 0 0 0,38-8 0 15,-38 8 0-15,0 0 0 0,72-17 0 16,-72 17 0-16,91-35 0 0,-91 35 0 0,0 0 0 16,94-40 0-16,-94 40 0 0,0 0 0 15,88-44 0-15,-88 44 0 0,71-38 0 16,-71 38 0-16,0 0 0 0,53-26 0 15,-53 26 0-15,0 0 0 0,31-12 0 16,-31 12 0-16,0 0 0 0,14 0 0 16,-14 0 0-16,0 28 0 0,0-28 0 15,0 0 0-15,-18 58 0 0,18-58 0 16,-20 95 0-16,20-95 0 0,0 0 0 0,-25 120 0 16,25-120 0-16,0 0 0 0,-8 128 0 15,8-128 0-15,0 0 0 0,5 119 0 16,-5-119 0-16,16 95 0 0,-16-95 0 15,0 0 0-15,23 52 0 0,-23-52 0 16,0 0 0-16,30 13 0 0,-30-13 0 16,28-27 0-16,-28 27 0 0,0 0 0 15,34-59 0-15,-34 59 0 0,0 0 0 0,35-80 0 16,-35 80 0-16,26-92 0 0,-26 92 0 16,0 0 0-16,20-90 0 0,-20 90 0 15,0 0 0-15,15-77 0 0,-15 77 0 16,0 0 0-16,11-54 0 0,-11 54 0 15,8-28 0-15,-8 28 0 0,0 0 0 16,4-8 0-16,-4 8 0 0,0 0 0 16,13 14 0-16,-13-14 0 0,0 0 0 15,16 47 0-15,-16-47 0 0,13 79 0 0,-13-79 0 16,0 0 0-16,5 98 0 0,-5-98 0 16,0 0 0-16,9 100 0 0,-9-100 0 15,0 0 0-15,9 84 0 0,-9-84 0 16,0 0 0-16,22 57 0 0,-22-57 0 15,22 30 0-15,-22-30 0 0,0 0 0 16,29 11 0-16,-29-11 0 0,0 0 0 16,30-12 0-16,-30 12 0 0,0 0 0 15,43-55 0-15,-43 55 0 0,51-95 0 16,-51 95 0-16,0 0 0 0,49-123 0 0,-49 123 0 16,0 0 0-16,45-143 0 0,-45 143 0 15,38-152 0-15,-38 152 0 0,33-139 0 16,-33 139 0-16,27-108 0 0,-27 108 0 15,17-77 0-15,-17 77 0 0,8-48 0 16,-8 48 0-16,0 0 0 0,4-27 0 16,-4 27 0-16,0 0 0 0,1-13 0 15,-1 13 0-15,0 0 0 0,-10 6 0 0,10-6 0 16,0 0 0-16,-18 39 0 0,18-39 0 16,0 0 0-16,-25 81 0 0,25-81 0 15,-28 114 0-15,28-114 0 0,0 0 0 16,-23 130 0-16,23-130 0 0,0 0 0 15,-12 134 0-15,12-134 0 0,-1 137 0 16,1-137 0-16,10 132 0 0,-10-132 0 16,25 115 0-16,-25-115 0 0,35 78 0 15,-35-78 0-15,35 48 0 0,-35-48 0 16,41 16 0-16,-41-16 0 0,0 0 0 0,45-19 0 16,-45 19 0-16,0 0 0 0,68-70 0 15,-68 70 0-15,0 0 0 0,85-101 0 16,-85 101 0-16,0 0 0 0,81-109 0 15,-81 109 0-15,64-91 0 0,-64 91 0 16,0 0 0-16,0 0 0 0,18-36 0 16</inkml:trace>
  <inkml:trace contextRef="#ctx0" brushRef="#br0" timeOffset="12302.08">11943 7100 2048 0,'33'-40'0'15,"41"-11"0"1,19-1 0 0,0 11 0-1,-39 19 0-15</inkml:trace>
  <inkml:trace contextRef="#ctx0" brushRef="#br0" timeOffset="12661.42">9850 7303 2048 0,'0'0'0'15,"0"0"0"1,30-21 0-16,-8 7 0 16,63-34 0-1,-24 16 0 1</inkml:trace>
  <inkml:trace contextRef="#ctx0" brushRef="#br0" timeOffset="19637.3">8357 8186 2048 0,'0'0'0'0,"-18"-22"0"15,4 7 0 1,7 7 0-1,3 5 0 1,3 1 0 0,22-23 0-1,-6 6 0 1,37 8 0 0,-18 4 0-16,39 4 0 15,17 4 0 1,7-7 0-1,12 3 0 1,14-5 0 0,-123 8 0-16,0 0 0 0,0 0 0 15,139-11 0-15,-139 11 0 0,147-9 0 16,-147 9 0-16,155-6 0 0,-155 6 0 16,155-7 0-16,-155 7 0 0,144-4 0 15,-144 4 0-15,139-4 0 0,-139 4 0 16,0 0 0-16,141-8 0 0,-141 8 0 15,147-4 0-15,-147 4 0 0,158-6 0 16,-158 6 0-16,157-3 0 0,-10 0 0 16,-147 3 0-16,0 0 0 0,141-1 0 0,-141 1 0 15,83-1 0-15,-83 1 0 0,161-1 0 16,-161 1 0-16,169-4 0 0,-169 4 0 16,165-2 0-16,-165 2 0 0,161-3 0 15,-161 3 0-15,161 1 0 0,-161-1 0 16,163 0 0-16,-163 0 0 0,154-1 0 15,-154 1 0-15,156 1 0 0,-156-1 0 16,158 3 0-16,-158-3 0 0,145 4 0 0,-145-4 0 16,139 2 0-16,-139-2 0 0,137 1 0 15,-137-1 0-15,134 6 0 0,-134-6 0 16,135 5 0-16,-135-5 0 0,138 8 0 16,-138-8 0-16,138 3 0 0,-138-3 0 15,127 3 0-15,-127-3 0 0,128-4 0 16,-128 4 0-16,121 3 0 0,-121-3 0 15,112 0 0-15,-112 0 0 0,113-3 0 16,-113 3 0-16,101 3 0 0,-101-3 0 0,96 4 0 16,-96-4 0-16,55 4 0 0,-55-4 0 15,0 0 0-15,83-5 0 0,-83 5 0 16,0 0 0-16,54-5 0 0,-54 5 0 16,0 0 0-16,68-7 0 0,-68 7 0 15,0 0 0-15,42-4 0 0,-42 4 0 16,0 0 0-16,58-12 0 0,-58 12 0 15,0 0 0-15,36-7 0 0,-36 7 0 16,0 0 0-16,30-17 0 0,-30 17 0 0,0 0 0 16,16-11 0-16,-16 11 0 0,0 0 0 15,13-49 0-15,-13 49 0 0,0 0 0 16,7-34 0-16,-7 34 0 0,0 0 0 16,-3-81 0-16,3 81 0 0,0 0 0 15,-7-94 0-15,7 94 0 0,0 0 0 16,-11-102 0-16,11 102 0 0,0 0 0 15,-16-100 0-15,16 100 0 0,0 0 0 16,-13-105 0-16,13 105 0 0,0 0 0 0,-13-111 0 16,13 111 0-16,-12-106 0 0,12 106 0 15,0 0 0-15,-4-114 0 0,4 114 0 16,0 0 0-16,-3-114 0 0,3 114 0 16,0 0 0-16,-4-115 0 0,4 115 0 15,-12-111 0-15,12 111 0 0,0 0 0 16,-7-63 0-16,7 63 0 0,0 0 0 15,-19-98 0-15,19 98 0 0,-31-95 0 16,31 95 0-16,0 0 0 0,-20-55 0 0,20 55 0 16,0 0 0-16,-68-71 0 0,68 71 0 15,0 0 0-15,-84-64 0 0,84 64 0 16,0 0 0-16,-39-19 0 0,39 19 0 16,-154-42 0-16,154 42 0 0,0 0 0 15,-176-28 0-15,176 28 0 0,0 0 0 16,-184-23 0-16,184 23 0 0,-198-12 0 15,198 12 0-15,-203-10 0 0,203 10 0 16,-194-9 0-16,194 9 0 0,-173-1 0 0,173 1 0 16,-175-5 0-16,175 5 0 0,-173 3 0 15,173-3 0-15,-182 2 0 0,182-2 0 16,-190 2 0-16,190-2 0 0,-187 0 0 16,187 0 0-16,-186 7 0 0,186-7 0 15,-184 6 0-15,184-6 0 0,-187 5 0 16,187-5 0-16,-185 2 0 0,185-2 0 15,-182 11 0-15,182-11 0 0,-188 9 0 16,188-9 0-16,-197 6 0 0,197-6 0 0,-190 9 0 16,190-9 0-16,-193 13 0 0,193-13 0 15,-182 13 0-15,182-13 0 0,-186 13 0 16,186-13 0-16,-186 12 0 0,186-12 0 16,0 0 0-16,-178 9 0 0,20-7 0 15,158-2 0-15,-150-2 0 0,150 2 0 16,0 0 0-16,-130 0 0 0,12-6 0 15,118 6 0-15,-108-7 0 0,108 7 0 16,-62-4 0-16,62 4 0 0,0 0 0 16,-91-12 0-16,91 12 0 0,0 0 0 0,-59-9 0 15,59 9 0-15,-77-9 0 0,77 9 0 16,0 0 0-16,-49-6 0 0,49 6 0 16,0 0 0-16,-57 1 0 0,57-1 0 15,-34 2 0-15,34-2 0 0,0 0 0 16,-30 22 0-16,30-22 0 0,0 0 0 15,-16 16 0-15,16-16 0 0,-11 52 0 16,11-52 0-16,0 0 0 0,-6 37 0 16,6-37 0-16,3 81 0 0,-3-81 0 0,0 0 0 15,4 89 0-15,-4-89 0 0,20 98 0 16,-20-98 0-16,0 0 0 0,24 104 0 16,-24-104 0-16,24 106 0 0,-24-106 0 15,0 0 0-15,26 118 0 0,-26-118 0 16,28 122 0-16,-28-122 0 0,0 0 0 15,21 133 0-15,-21-133 0 0,17 134 0 16,-5 5 0-16,-12-139 0 0,9 125 0 16,-9-125 0-16,17 117 0 0,-17-117 0 0,4 101 0 15,-4-101 0-15,9 105 0 0,-9-105 0 16,11 106 0-16,-7-45 0 0</inkml:trace>
  <inkml:trace contextRef="#ctx0" brushRef="#br0" timeOffset="25951.91">5299 9897 2048 0,'0'0'0'16,"45"-8"0"0,-11 1 0-16,42 1 0 15,19 1 0 1,3 1 0-1,12 4 0 1,9 4 0 0,10-4 0-16,15-5 0 15,19-4 0 1,-13 1 0-16,-14 2 0 16,-6 3 0-16,-8-1 0 15,3-1 0-15,12 1 0 16,1 1 0-1,-2-3 0-15,-136 6 0 16,0 0 0-16,131-4 0 0,-131 4 0 16,124-8 0-16,-124 8 0 0,123-13 0 0,-123 13 0 15,129-10 0-15,-129 10 0 0,128-9 0 16,-128 9 0-16,134-12 0 0,-134 12 0 16,126-13 0-16,-126 13 0 0,119-9 0 15,-119 9 0-15,105-10 0 0,-105 10 0 16,95-2 0-16,-95 2 0 0,0 0 0 15,52-2 0-15,-52 2 0 0,0 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4:06:09.50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4963 7972 2048 0,'0'0'0'15,"0"0"0"1,0 0 0-16,0 0 0 16,41 0 0-1,-7 0 0 1,28-4 0 0,-20 1 0-1,40-3 0-15,-28 1 0 16,47-6 0-1,8-1 0 1,6 2 0 0,4 0 0-1,8-2 0 1,-3 5 0-16,-124 7 0 16,0 0 0-16,0 0 0 0,133-11 0 15,-133 11 0-15,141-13 0 0,12-1 0 16,-153 14 0-16,159-16 0 0,-159 16 0 15,140-10 0-15,-140 10 0 0,125-14 0 16,-125 14 0-16,124-8 0 0,-124 8 0 16,122-4 0-16,-122 4 0 0,125-6 0 15,-125 6 0-15,129-8 0 0,-129 8 0 16,0 0 0-16,133-5 0 0,-133 5 0 16,141-4 0-16,-141 4 0 0,146-9 0 0,-146 9 0 15,148-7 0-15,-148 7 0 0,143-6 0 16,-143 6 0-16,136-4 0 0,-136 4 0 15,134-4 0-15,-134 4 0 0,139-2 0 16,-139 2 0-16,0 0 0 0,148-1 0 16,-148 1 0-16,152 1 0 0,-152-1 0 15,159-2 0-15,-159 2 0 0,163 2 0 16,-163-2 0-16,150 2 0 0,-150-2 0 16,149 1 0-16,-149-1 0 0,150 0 0 15,-150 0 0-15,151 3 0 0,-151-3 0 0,153 6 0 16,-153-6 0-16,155 6 0 0,-155-6 0 15,154 6 0-15,-154-6 0 0,159 15 0 16,-159-15 0-16,158 4 0 0,-158-4 0 16,159 8 0-16,-159-8 0 0,156 6 0 15,-156-6 0-15,155 7 0 0,-155-7 0 16,164 7 0-16,2-2 0 0,-166-5 0 16,163 9 0-16,-163-9 0 0,159 8 0 0,-159-8 0 15,155 9 0-15,-155-9 0 0,160 4 0 16,-160-4 0-16,164 8 0 0,-164-8 0 15,167 2 0-15,-167-2 0 0,162 4 0 16,-162-4 0-16,161 3 0 0,2-2 0 16,-163-1 0-16,0 0 0 0,166 4 0 15,-166-4 0-15,163 6 0 0,-163-6 0 16,173 4 0-16,4-3 0 0,-177-1 0 0,170-2 0 16,-170 2 0-16,159 0 0 15,-159 0 0-15,157 4 0 0,-157-4 0 0,157-2 0 16,-157 2 0-16,153-4 0 0,-153 4 0 15,154-1 0-15,-154 1 0 0,157 0 0 16,-157 0 0-16,160 2 0 0,-160-2 0 16,154 1 0-16,-154-1 0 0,147-5 0 15,-147 5 0-15,0 0 0 0,143-1 0 16,-143 1 0-16,143 3 0 0,-143-3 0 16,140-3 0-16,-140 3 0 0,142-5 0 0,-142 5 0 15,137-1 0-15,-137 1 0 0,0 0 0 16,134 3 0-16,-134-3 0 0,120 4 0 15,-120-4 0-15,115 2 0 0,-115-2 0 16,66 1 0-16,-66-1 0 0,97-4 0 16,-97 4 0-16,61-3 0 0,-61 3 0 15,83-5 0-15,-83 5 0 0,0 0 0 16,53-5 0-16,-53 5 0 0,0 0 0 16,72-5 0-16,-72 5 0 0,0 0 0 0,47-3 0 15,-47 3 0-15,0 0 0 0,48-10 0 16,-48 10 0-16,0 0 0 0,28-6 0 15,-28 6 0-15,0 0 0 0,13-3 0 16,-13 3 0-16,0 0 0 0,5-2 0 16,-5 2 0-16,0 0 0 0,2 0 0 15,-2 0 0-15,0 0 0 0,0 0 0 16,0 0 0-16,0 0 0 0,1 0 0 16,-1 0 0-16,0 0 0 0,20-10 0 0,-20 10 0 15,0 0 0-15,14-5 0 0,-14 5 0 16,0 0 0-16,6-5 0 0,-6 5 0 15,0 0 0-15,3-1 0 0,-3 1 0 16,0 0 0-16,1-1 0 0,-1 1 0 16,0 0 0-16,1 0 0 0,-1 0 0 15,0 0 0-15,0 0 0 0,0 0 0 16,0 0 0-16,0 0 0 0,0 0 0 16,0 0 0-16,0 0 0 0,0 0 0 0,23 12 0 15</inkml:trace>
  <inkml:trace contextRef="#ctx0" brushRef="#br0" timeOffset="703.23">21323 5661 2048 0,'0'0'0'15,"0"0"0"1,-9 49 0-16,3-14 0 16,-2 36 0-1,8 11 0 1,-1 4 0 0,-1-36 0-1,2 45 0 1,1-30 0-1,-4 29 0-15,1-36 0 16,1-30 0 0</inkml:trace>
  <inkml:trace contextRef="#ctx0" brushRef="#br0" timeOffset="1607.58">24931 5498 2048 0,'0'0'0'0,"0"0"0"15,0 0 0-15,0 0 0 16,19 20 0 0,-3-5 0-1,-2 33 0-15,-7-13 0 16,-1 33 0 0,4 16 0-1,-18 6 0 16,-15 4 0-31,-6 10 0 16,8 5 0 0,-5 20 0-1,0 4 0 1,13 0 0 0,13-133 0-16,0 0 0 0,-15 155 0 0,15-155 0 15,0 0 0-15,-22 161 0 0,22-161 0 16,-25 156 0-16,25-156 0 0,0 0 0 15,-16 190 0-15,16-190 0 0,0 0 0 16,-13 167 0-16,5 8 0 0,8-175 0 16,0 0 0-16,-3 189 0 0,3-189 0 15,5 158 0-15,-5-158 0 0,0 0 0 16,5 164 0-16,11-25 0 0,-16-139 0 16,0 0 0-16,11 155 0 0,-11-155 0 0,13 138 0 15,-13-138 0-15,5 141 0 0,-5-141 0 16,0 0 0-16,0 0 0 0,4 128 0 15,-4-128 0-15,6 133 0 0,-6-133 0 16,7 141 0-16,13-20 0 0,-20-121 0 16,20 101 0-16,-8-47 0 0,-12-54 0 15,13 62 0-15,-13-62 0 0,0 0 0 16,8 36 0-16,-8-36 0 0,0 0 0 0,10 8 0 16</inkml:trace>
  <inkml:trace contextRef="#ctx0" brushRef="#br0" timeOffset="11023.46">23869 7974 2048 0,'0'0'0'15,"0"0"0"1,0 0 0-16,0 0 0 16,51-4 0-1,36 8 0 1,23 1 0-1,37-1 0 1,-17 8 0 0,-21-14 0-16,-50-1 0 15,4 2 0-15,-25 1 0 32,-21 0 0-17,-2-10 0 1,-7 2 0-1,-50-11 0 1,42 19 0-16,0 0 0 0,0 0 0 0,-72-20 0 16,72 20 0-16,-85-14 0 0,85 14 0 15,0 0 0-15,-91-11 0 0,91 11 0 0,0 0 0 16,-54-6 0-16,54 6 0 0,0 0 0 16,-85-5 0-16,85 5 0 0,0 0 0 0,-56-1 0 15,56 1 0-15,-25 0 0 0,25 0 0 0,0 0 0 16,-13-2 0-16,13 2 0 0,0 0 0 15,9-1 0-15,-9 1 0 0,0 0 0 16,0 0 0-16,89 0 0 0,-89 0 0 16,0 0 0-16,121 0 0 0,-121 0 0 0,0 0 0 15,153 14 0-15,-153-14 0 0,139 8 0 16,-139-8 0-16,0 0 0 0,110-3 0 16,-110 3 0-16,0 0 0 0,0 0 0 15,60-4 0-15</inkml:trace>
  <inkml:trace contextRef="#ctx0" brushRef="#br0" timeOffset="12617.62">16788 8596 2048 0,'-42'40'0'16,"-24"28"0"-1,-3 22 0 1,43-41 0 0,-48 132 0-1,36-3 0-15,25-37 0 16,10-65 0 0,68-20 0-1,21-37 0-15,1-29 0 16,2-29 0-1,9-24 0 1,11-40 0 0,-5-23 0-1,-104 126 0-15,0 0 0 0,0 0 0 16,83-125 0-16,-83 125 0 0,0 0 0 0,51-107 0 16,-51 107 0-16,0 0 0 0,0 0 0 15,25-58 0-15,-25 58 0 0,0 0 0 16,-24-34 0-16,24 34 0 0,0 0 0 15,-74 30 0-15,74-30 0 0,0 0 0 16,-112 91 0-16,112-91 0 0,0 0 0 16,-105 132 0-16,105-132 0 0,-85 141 0 15,85-141 0 1,-44 117 0-16,44-117 0 0,0 0 0 0,-22 65 0 0,22-65 0 16,15 42 0-16,-15-42 0 0,0 0 0 0,0 0 0 15,15 24 0-15,-15-24 0 0,0 0 0 16,29-16 0-16,-29 16 0 0,0 0 0 15,53-73 0-15,-53 73 0 0,0 0 0 16,58-101 0-16,-58 101 0 0,0 0 0 16,52-99 0-16,-52 99 0 0,0 0 0 15,29-57 0-15,-29 57 0 0,0 0 0 16,13-25 0-16,-13 25 0 0,0 0 0 16,23 9 0-16,-23-9 0 0,0 0 0 15,0 0 0-15,27 48 0 0,-27-48 0 0,0 0 0 16,34 82 0-16,-34-82 0 0,0 0 0 15,43 93 0-15,-43-93 0 0,0 0 0 16,64 82 0-16,-64-82 0 0,0 0 0 16,40 44 0-16,-40-44 0 0,0 0 0 15,68 7 0-15,-68-7 0 0,0 0 0 16,71-28 0-16,-71 28 0 0,0 0 0 16,60-72 0-16,-60 72 0 0,0 0 0 0,47-114 0 15,-47 114 0-15,0 0 0 0,28-132 0 16,-28 132 0-16,0 0 0 0,15-79 0 15,-15 79 0-15,0 0 0 0,5-38 0 16,-5 38 0-16,0 0 0 0,-5-28 0 16,5 28 0-16,0 0 0 0,0 0 0 15,-19 27 0-15,19-27 0 0,-15 80 0 16,15-80 0-16,0 0 0 0,-12 112 0 16,12-112 0-16,0 0 0 0,2 109 0 15,-2-109 0-15,0 0 0 0,0 0 0 0,4 62 0 16,-4-62 0-16,0 0 0 0,2 26 0 15,-2-26 0-15,0 0 0 0,9-25 0 16,-9 25 0-16,0 0 0 0,26-105 0 16,-26 105 0-16,0 0 0 0,40-151 0 15,-40 151 0-15,0 0 0 0,41-143 0 16,-41 143 0-16,0 0 0 0,24-80 0 16,-24 80 0-16,0 0 0 0,30-65 0 0,-30 65 0 15,0 0 0-15,21-33 0 0,-21 33 0 16,0 0 0-16,42 24 0 0,-42-24 0 15,0 0 0-15,0 0 0 0,0 0 0 16,39 102 0-16,-39-102 0 0,37 146 0 16,-37-146 0-16,0 0 0 0,53 187 0 15,-53-187 0-15,0 0 0 0,34 114 0 16,-34-114 0-16,38 61 0 0,-38-61 0 16</inkml:trace>
  <inkml:trace contextRef="#ctx0" brushRef="#br0" timeOffset="13150.02">18861 9352 2048 0,'31'-33'0'16,"20"-29"0"-1,8-34 0 1,0-20 0 0,-9-8 0-1,-19 15 0 1,-17 48 0 0,-18 17 0-1,-2 22 0 1,-60 58 0-1,-10 32 0-15,33-26 0 16,14 38 0 0,46 1 0-1,-17-81 0-15,0 0 0 16,0 0 0-16,0 0 0 0,59 78 0 16,-59-78 0-16,74 74 0 0,-74-74 0 15,0 0 0-15,43 44 0 0,-43-44 0 0,0 0 0 16,0 0 0-16,49 56 0 0,-49-56 0 15,0 0 0-15,29 35 0 0,-29-35 0 16,0 0 0-16,-39 32 0 0,39-32 0 16,0 0 0-16,0 0 0 0,-71 25 0 15,71-25 0-15,0 0 0 0,-47 12 0 16,47-12 0-16,0 0 0 0,-59-17 0 16,59 17 0-16,0 0 0 0,0 0 0 15,-63-60 0-15,63 60 0 0</inkml:trace>
  <inkml:trace contextRef="#ctx0" brushRef="#br0" timeOffset="13457.78">19529 8632 2048 0,'0'0'0'16,"2"18"0"-1,-6 31 0-15,-10 45 0 16,-7 46 0-1,-2 59 0 17,19 40 0-17,5 50 0 1,-2-21 0-16,4-67 0 16,4-45 0-16,-8-42 0 15,0-28 0-15,-3-21 0 16,4-22 0-1,-4-34 0-15,-4-33 0 16,8 24 0 0,0 0 0-16,0 0 0 0</inkml:trace>
  <inkml:trace contextRef="#ctx0" brushRef="#br0" timeOffset="13805.03">19446 9108 2048 0,'-5'-82'0'0,"-1"-16"0"15,11 14 0 1,20 15 0 0,24 19 0-1,25 28 0 1,18 30 0-1,-1 38 0 1,-17 50 0 0,-29 29 0-1,-39-2 0-15,-39-6 0 16,-26-2 0-16,-24-17 0 16,10-30 0-1,18-32 0-15,55-36 0 16,0 0 0-16,0 0 0 0,-42 1 0 15,42-1 0-15,0 0 0 0,-23-33 0 16</inkml:trace>
  <inkml:trace contextRef="#ctx0" brushRef="#br0" timeOffset="15150.96">20006 9410 2048 0,'26'-18'0'0,"21"-30"0"15,11-20 0 1,4-29 0 0,-7-13 0-1,-31 6 0 1,-25 24 0 0,-25 27 0-16,-35 40 0 15,-19 38 0 1,-12 37 0-1,13 39 0 1,22 13 0 0,41 3 0-1,50-20 0 1,-34-97 0-16,0 0 0 0,80 78 0 16,-80-78 0-16,0 0 0 0,110 48 0 15,-110-48 0-15,0 0 0 0,137 15 0 0,-137-15 0 16,156-24 0-16,-156 24 0 0,146-58 0 15,-146 58 0-15,136-87 0 0,-136 87 0 16,111-94 0-16,-111 94 0 0,85-87 0 16,-85 87 0-16,63-85 0 0,-63 85 0 15,47-72 0-15,-47 72 0 0,29-63 0 16,-29 63 0-16,9-43 0 0,-9 43 0 16,0 0 0-16,-20-29 0 0,20 29 0 0,0 0 0 15,-50-6 0-15,50 6 0 0,0 0 0 16,-84 22 0-16,84-22 0 0,-99 61 0 15,99-61 0-15,0 0 0 0,-92 92 0 16,92-92 0-16,0 0 0 0,-81 112 0 16,81-112 0-16,-56 113 0 0,30-21 0 15,26-92 0-15,-4 56 0 0,4-56 0 16,18 30 0-16,-18-30 0 0,0 0 0 0,34 5 0 16,-34-5 0-16,47-14 0 0,-47 14 0 15,0 0 0-15,69-45 0 0,-69 45 0 16,91-74 0-16,-91 74 0 0,0 0 0 15,94-92 0-15,-94 92 0 0,0 0 0 16,83-79 0-16,-83 79 0 0,0 0 0 16,56-50 0-16,-56 50 0 0,35-10 0 15,-35 10 0-15,0 0 0 0,16 33 0 16,-16-33 0-16,-3 60 0 0,3-60 0 0,0 0 0 16,-10 79 0-16,10-79 0 0,0 0 0 15,-11 84 0-15,11-84 0 0,6 71 0 16,-6-71 0-16,0 0 0 0,19 46 0 15,-19-46 0-15,47 11 0 0,-47-11 0 16,0 0 0-16,62-37 0 0,-62 37 0 16,78-80 0-16,-78 80 0 0,0 0 0 15,90-117 0-15,-90 117 0 0,85-137 0 0,-85 137 0 16,67-140 0-16,-67 140 0 0,49-112 0 16,-49 112 0-16,33-86 0 0,-17 30 0 15,-16 56 0-15,12-44 0 0,-12 44 0 16,-2-34 0-16,2 34 0 0,-8-18 0 15,8 18 0-15,0 0 0 0,-7-3 0 16,7 3 0-16,0 0 0 0,-9 24 0 16,9-24 0-16,-24 72 0 0,24-72 0 15,0 0 0-15,-19 115 0 0,19-115 0 0,0 0 0 16,0 0 0-16,-24 144 0 0,24-144 0 16,-12 152 0-16,12-152 0 0,0 0 0 15,2 158 0-15,-2-158 0 0,0 0 0 16,0 0 0-16,6 119 0 0,-6-119 0 15,0 0 0-15,8 73 0 0,-8-73 0 16,0 0 0-16,6 27 0 0,-6-27 0 16,10-19 0-16,-10 19 0 0,0 0 0 0,26-83 0 15,-26 83 0-15,43-126 0 0,-43 126 0 16,0 0 0-16,56-141 0 0,-56 141 0 16,58-123 0-16,-58 123 0 0,49-80 0 15,-49 80 0-15,37-47 0 0,-37 47 0 16,22-21 0-16,-22 21 0 0,0 0 0 15,9-4 0-15,-9 4 0 0,-3 10 0 16,3-10 0-16,0 0 0 0,-18 39 0 16,18-39 0-16,0 0 0 0,-33 48 0 15,33-48 0-15,0 0 0 0,-46 67 0 0,46-67 0 16,-51 65 0-16,51-65 0 0,0 0 0 16,-41 61 0-16,41-61 0 0,-32 49 0 15,32-49 0-15,0 0 0 0,-13 31 0 16,13-31 0-16,0 0 0 0,17 23 0 15,-17-23 0-15,0 0 0 0,0 0 0 16,52 22 0-16,-52-22 0 0,0 0 0 16,0 0 0-16,66 32 0 0,-66-32 0 0,0 0 0 15,145 60 0-15,-3 16 0 0,-142-76 0 16,92 58 0-16,-92-58 0 0,52 37 0 16,-52-37 0-16,24 18 0 0,-24-18 0 15,0 0 0-15,11-3 0 0,-11 3 0 16,3-10 0-16</inkml:trace>
  <inkml:trace contextRef="#ctx0" brushRef="#br0" timeOffset="15307.2">22385 9268 2048 0,'0'0'0'0</inkml:trace>
  <inkml:trace contextRef="#ctx0" brushRef="#br0" timeOffset="37954.69">5144 7974 2048 0,'-44'-43'0'0,"-24"-5"0"16,-15 8 0 0,-8 12 0-16,-12 11 0 15,-12 8 0 1,-6 13 0-16,-7 9 0 15,-5 7 0 1,-5 12 0-16,-2 9 0 16,18 0 0-16,15 1 0 15,4 4 0-15,17 7 0 16,-9 6 0-16,1 5 0 16,16 2 0-16,7 0 0 15,29-28 0-15,-22 41 0 16,5 7 0-1,59-86 0-15,0 0 0 0,-48 91 0 0,48-91 0 16,-42 91 0-16,16 0 0 0,26-91 0 16,-18 91 0-16,18-91 0 0,-9 92 0 15,9-92 0-15,3 88 0 0,-3-88 0 16,11 89 0-16,9-3 0 0,-20-86 0 16,0 0 0-16,31 83 0 0,-31-83 0 15,41 83 0-15,-41-83 0 0,57 89 0 16,-57-89 0-16,65 85 0 0,-65-85 0 0,80 78 0 15,-80-78 0-15,81 72 0 0,-81-72 0 16,90 63 0-16,8-7 0 0,-98-56 0 16,108 50 0-16,-108-50 0 0,100 35 0 15,4-9 0-15,-104-26 0 0,103 13 0 16,-103-13 0-16,104 7 0 0,6-8 0 16,-110 1 0-16,112-8 0 0,-112 8 0 15,110-11 0-15,-3-8 0 0,-107 19 0 16,103-24 0-16,-103 24 0 0,104-31 0 0,0-9 0 15,-104 40 0-15,94-47 0 0,-94 47 0 16,83-49 0-16,-5-7 0 0,-78 56 0 16,71-59 0-16,-71 59 0 0,64-66 0 15,-6-10 0-15,-58 76 0 0,55-79 0 16,-55 79 0-16,45-84 0 0,-4-6 0 16,-41 90 0-16,28-87 0 0,-28 87 0 15,29-89 0-15,-29 89 0 0,21-89 0 16,-9-4 0-16,-12 93 0 0,6-93 0 0,-6 93 0 15,-1-91 0-15,-7-5 0 0,8 96 0 16,-6-56 0-16,6 56 0 0,-16-89 0 16,-12-6 0-16,28 95 0 0,-30-91 0 15,30 91 0-15,-19-51 0 0,-28-26 0 16,47 77 0-16,-58-75 0 0,58 75 0 16,-34-44 0-16,34 44 0 0,-77-60 0 15,77 60 0-15,0 0 0 0,-94-53 0 0,94 53 0 16,-119-45 0-16,-31 26 0 0,150 19 0 15,-176 6 0-15,176-6 0 0,-172 28 0 16,0 18 0-16,172-46 0 0,-175 51 0 16,3 7 0-16</inkml:trace>
  <inkml:trace contextRef="#ctx0" brushRef="#br0" timeOffset="47100.91">3197 9618 2048 0,'0'0'0'0,"0"0"0"16,0 0 0-16,0 0 0 16,74-16 0-1,31-3 0-15,25 0 0 16,24 1 0 0,14-2 0-16,11 4 0 15,10 0 0 1,5 1 0-16,-12 4 0 15,-15 5 0 1,-26-5 0-16,-61 5 0 16,-2-3 0-1,-32 4 0 1,-24 2 0-16,-22 3 0 16,0 0 0-16,8-2 0 0,-8 2 0 0,0 0 0 15,-67-5 0-15,67 5 0 0,-114-5 0 16,114 5 0-16,-151 3 0 0,151-3 0 15,0 0 0-15,-187 9 0 0,187-9 0 16,-204 14 0-16,204-14 0 0,-220 25 0 16,220-25 0-16,-219 30 0 0,219-30 0 15,-209 35 0-15,209-35 0 0,-207 39 0 16,207-39 0-16,-186 41 0 0,186-41 0 16,-158 31 0-16,158-31 0 0,-86 15 0 0,86-15 0 15,-87 11 0-15,87-11 0 0,-52 6 0 16,52-6 0-16,-21 2 0 0,21-2 0 15,-12 1 0-15,12-1 0 0,-3 0 0 16,3 0 0-16,67-6 0 0,-67 6 0 16,103-15 0-16,-103 15 0 0,132-18 0 15,-132 18 0-15,151-25 0 0,-151 25 0 16,171-25 0-16,-171 25 0 0,0 0 0 0,188-24 0 16,-188 24 0-16,201-24 0 0,-201 24 0 15,210-20 0-15,-210 20 0 0,195-19 0 16,-195 19 0-16,177-19 0 0,-177 19 0 15,0 0 0-15,155-17 0 0,-155 17 0 16,125-10 0-16,-125 10 0 0,66-6 0 16,-66 6 0-16,79 1 0 0,-79-1 0 15,0 0 0-15,45 3 0 0,5-21 0 16</inkml:trace>
  <inkml:trace contextRef="#ctx0" brushRef="#br0" timeOffset="48373.38">13674 6205 2048 0,'0'0'0'0,"50"16"0"16,17-21 0 0,0-28 0-1,2-29 0 1,-4-28 0 0,-12-21 0-16,-12-10 0 15,-16 2 0 1,-11 51 0-16,-4-24 0 15,-4 33 0 1,-8 6 0-16,-1 23 0 16,2 16 0-1,-25 49 0 1,-19 64 0 0,45-99 0-16,0 0 0 15,-47 152 0-15,47-152 0 0,0 0 0 16,0 0 0-16,-44 260 0 0,44-260 0 15,0 0 0-15,-22 258 0 0,22-258 0 0,-12 245 0 16,12-245 0-16,-5 205 0 0,5-205 0 16,-1 113 0-16,1-113 0 0,-6 93 0 15,6-93 0-15,-5 52 0 0,5-52 0 16,-2 22 0-16,2-22 0 0,0 0 0 16,0 0 0-16,0 0 0 0,-3-9 0 15</inkml:trace>
  <inkml:trace contextRef="#ctx0" brushRef="#br0" timeOffset="48717.1">14083 5863 2048 0,'23'-22'0'15,"15"6"0"-15,5 15 0 16,0 19 0 0,-3 21 0-1,-17 28 0 1,-31 23 0 0,-24-1 0-16,-19-12 0 15,-17-14 0 1,-2-12 0-1,10-20 0 1,24-30 0 0,39-31 0-1,11 12 0 1</inkml:trace>
  <inkml:trace contextRef="#ctx0" brushRef="#br0" timeOffset="49986.58">14835 5877 2048 0,'-3'-25'0'15,"-10"-11"0"1,-9-3 0 0,-14 12 0-16,-14 22 0 15,-5 28 0 1,-2 30 0-1,5 23 0-15,2 21 0 16,9 6 0 0,23-6 0-1,21-24 0 1,13-22 0 0,28-33 0-16,11-36 0 15,12-34 0 1,-67 52 0-16,0 0 0 15,0 0 0-15,63-77 0 0,-63 77 0 16,57-87 0-16,-57 87 0 0,0 0 0 16,42-70 0-16,-42 70 0 0,0 0 0 15,26-39 0-15,-26 39 0 0,11-9 0 0,-11 9 0 16,0 0 0-16,0 33 0 0,0-33 0 16,0 0 0-16,-18 69 0 0,18-69 0 15,0 0 0-15,-18 81 0 0,18-81 0 16,-16 71 0-16,16-71 0 0,0 0 0 15,0 50 0-15,0-50 0 0,0 0 0 16,12 19 0-16,-12-19 0 0,0 0 0 16,30-23 0-16,-30 23 0 0,0 0 0 15,50-70 0-15,-50 70 0 0,57-101 0 16,-57 101 0-16,59-116 0 0,-59 116 0 0,0 0 0 16,56-95 0-16,-56 95 0 0,0 0 0 15,49-66 0-15,-49 66 0 0,41-32 0 16,-41 32 0-16,0 0 0 0,38-3 0 15,-38 3 0-15,0 0 0 0,42 28 0 16,-42-28 0-16,38 61 0 0,-38-61 0 16,0 0 0-16,31 78 0 0,-31-78 0 15,0 0 0-15,15 77 0 0,-15-77 0 0,5 66 0 16,-5-66 0-16,0 0 0 0,-19 54 0 16,19-54 0-16,0 0 0 0,-35 41 0 15,35-41 0-15,0 0 0 0,-60 22 0 16,60-22 0-16,-76 1 0 0,76-1 0 15,0 0 0-15,-77-23 0 0,77 23 0 16,-54-27 0-16,54 27 0 0,0 0 0 16,-31-22 0-16,31 22 0 0,-11-5 0 15,11 5 0-15,0 0 0 0,6 20 0 0,-6-20 0 16,0 0 0-16,17 42 0 0,-17-42 0 16,38 49 0-16,-38-49 0 0,0 0 0 15,49 38 0-15,-49-38 0 0,65 18 0 16,-65-18 0-16,0 0 0 0,83-16 0 15,-83 16 0-15,92-51 0 0,-92 51 0 16,0 0 0-16,97-80 0 0,-97 80 0 16,93-102 0-16,-93 102 0 0,80-105 0 0,-80 105 0 15,59-104 0-15,-21 20 0 0,-38 84 0 16,22-64 0-16,-22 64 0 0,11-50 0 16,-11 50 0-16,0 0 0 0,0-40 0 15,0 40 0-15,-11-28 0 0,11 28 0 16,0 0 0-16,-23-6 0 0,23 6 0 15,-45 18 0-15,45-18 0 0,-59 56 0 16,59-56 0-16,0 0 0 0,-51 80 0 16,51-80 0-16,0 0 0 0,-40 97 0 0,40-97 0 15,0 0 0-15,0 0 0 0,-31 106 0 16,31-106 0-16,2 121 0 0,-2-121 0 16,0 0 0-16,39 101 0 0,-39-101 0 15,54 66 0-15,-54-66 0 0,0 0 0 16,73 25 0-16,-73-25 0 0,83-18 0 0,-83 18 0 15,0 0 0-15,85-49 0 0,-85 49 0 16,73-63 0-16,-73 63 0 0,0 0 0 16,46-62 0-16,-46 62 0 0,19-56 0 15,-19 56 0-15,0 0 0 0,-2-22 0 16,2 22 0-16,0 0 0 0,0 0 0 16,-36-48 0-16,36 48 0 0,0 0 0 0,0 0 0 15,-26-16 0-15,26 16 0 0,-104-12 0 16,104 12 0-16,0 0 0 0,-76-6 0 15,76 6 0-15,-34-11 0 0,34 11 0 16,0 0 0-16,12-24 0 0,-12 24 0 16,55-33 0-16,-55 33 0 0,0 0 0 15,94-33 0-15,-94 33 0 0,110-25 0 16,-110 25 0-16,0 0 0 0,0 0 0 0,43-14 0 16</inkml:trace>
  <inkml:trace contextRef="#ctx0" brushRef="#br0" timeOffset="50111.71">16311 5585 2048 0,'0'0'0'15,"0"0"0"-15,-5-40 0 16</inkml:trace>
  <inkml:trace contextRef="#ctx0" brushRef="#br0" timeOffset="50853.6">7849 2426 2048 0,'0'0'0'0,"0"0"0"15,0 0 0 1,-23 27 0-16,6-5 0 16,3 69 0-1,-2 40 0-15,3 45 0 16,6-3 0-1,9 4 0-15,1-76 0 16,1-9 0 0,-4-40 0-16,0-28 0 15,-10-16 0 1</inkml:trace>
  <inkml:trace contextRef="#ctx0" brushRef="#br0" timeOffset="51224.47">7662 2502 2048 0,'-8'-40'0'15,"11"-14"0"1,20 5 0-16,19 2 0 15,16 11 0 1,4 19 0-16,-2 11 0 16,-9 16 0-1,-10 20 0 1,-18 18 0-16,-18 9 0 16,-23 10 0-1,-20 6 0-15,-20 11 0 16,-17 4 0-1,4-6 0-15,20-17 0 16,28-13 0-16,18-18 0 16,15-27 0-1,-10-7 0-15,0 0 0 0,0 0 0 0</inkml:trace>
  <inkml:trace contextRef="#ctx0" brushRef="#br0" timeOffset="51734.03">8307 2565 2048 0,'11'-21'0'0,"-4"3"0"16,-4 9 0-1,-2 6 0-15,-10 23 0 16,2-3 0 0,-22 43 0-16,-14 32 0 15,6 27 0 1,-7 14 0-16,9 1 0 15,-3-17 0 1,3-20 0-16,9-22 0 16,8-28 0-16,11-29 0 15,7-27 0 1,9-36 0-16,6-36 0 16,6-31 0-1,-21 112 0-15,0 0 0 0,22-130 0 16,-22 130 0-16,20-130 0 0,-20 130 0 15,0 0 0-15,18-114 0 0,-7 26 0 16,-11 88 0-16,15-71 0 0,-15 71 0 0,9-36 0 16,-9 36 0-16,0 0 0 0,4-17 0 15,-4 17 0-15,3-5 0 0,-3 5 0 16,3-11 0-16,-3 11 0 0,0 0 0 16,28 11 0-16,-28-11 0 0,29 44 0 15,-29-44 0-15,22 86 0 0,-22-86 0 16,16 123 0-16,-16-123 0 0,11 141 0 15,-11-141 0-15,22 146 0 0,2-28 0 16,-24-118 0-16,26 102 0 0,-26-102 0 16,18 79 0-16,-18-79 0 0,15 58 0 0,-15-58 0 31,12 35 0-31,-12-35 0 0,2-3 0 0,-2 3 0 16,-2-9 0-16</inkml:trace>
  <inkml:trace contextRef="#ctx0" brushRef="#br0" timeOffset="51952.45">8141 3307 2048 0,'0'0'0'16,"7"-29"0"-1,18-14 0-15,19-7 0 16,23-5 0-1,17-6 0 1,0-5 0-16,-12-9 0 16</inkml:trace>
  <inkml:trace contextRef="#ctx0" brushRef="#br0" timeOffset="52186.8">8757 2561 2048 0,'-3'30'0'0,"-8"30"0"15,-4 31 0 1,1 19 0-16,-8 18 0 16,2 10 0-1,5-7 0-15,0-18 0 16,9-27 0-16,6-34 0 15,0-40 0 1,-3-35 0-16</inkml:trace>
  <inkml:trace contextRef="#ctx0" brushRef="#br0" timeOffset="52657.54">8686 2895 2048 0,'3'-39'0'0,"2"-16"0"16,14-3 0-16,11 9 0 16,2 5 0-1,4 14 0-15,-1 15 0 16,0 8 0-16,-4 15 0 16,-5 8 0-1,-12 17 0 1,-2 9 0-16,-23 7 0 15,-18 10 0 1,-12 13 0-16,-1 1 0 16,2-2 0-1,9-4 0-15,7-13 0 16,18-5 0 0,6-49 0-16,0 0 0 0,0 0 0 15,14 46 0-15,-14-46 0 0,33 44 0 16,-33-44 0-16,55 46 0 0,-55-46 0 0,0 0 0 15,65 40 0-15,-65-40 0 0,68 41 0 16,-68-41 0-16,62 38 0 0,-62-38 0 16,0 0 0-16,60 31 0 0,-60-31 0 15,45 32 0-15,-45-32 0 0,42 24 0 16,-42-24 0-16,0 0 0 0,30 15 0 16,-30-15 0-16,24-6 0 0,-24 6 0 15,14-31 0-15,-14 31 0 0,14-59 0 0,-14 59 0 16,0 0 0-16,7-36 0 0</inkml:trace>
  <inkml:trace contextRef="#ctx0" brushRef="#br0" timeOffset="53157.94">9435 2752 2048 0,'0'0'0'16,"-6"-22"0"-16,0 2 0 16,-2 10 0-1,-3 20 0-15,-4 27 0 16,-9 25 0-1,-9 29 0-15,-3 31 0 16,4 13 0-16,1-17 0 16,6-28 0-16,5-27 0 15,10-25 0 1,5-21 0-16,1-19 0 16,10-27 0-16,4-26 0 15,10-19 0 1,0-25 0-1,-1-9 0-15,-19 108 0 0,0 0 0 16,0 0 0-16,16-109 0 0,-16 109 0 16,17-97 0-16,-17 97 0 0,16-79 0 0,-16 79 0 15,0 0 0-15,18-61 0 0,-18 61 0 16,18-43 0-16,-18 43 0 0,19-22 0 16,-19 22 0-16,0 0 0 0,13-1 0 15,-13 1 0-15,16 24 0 0,-16-24 0 16,17 63 0-16,-17-63 0 0,14 95 0 15,-14-95 0-15,0 0 0 0,13 118 0 16,-13-118 0-16,3 131 0 0,18-3 0 16,-21-128 0-16,18 106 0 0,-18-106 0 15,23 79 0-15,-23-79 0 0,16 58 0 0,-16-58 0 16,20 43 0-16,-20-43 0 0,15 22 0 16,-4-25 0-16,-11 3 0 0,0 0 0 15,-7-28 0-15,7 28 0 0,-16-47 0 16</inkml:trace>
  <inkml:trace contextRef="#ctx0" brushRef="#br0" timeOffset="53298.55">9269 3346 2048 0,'-21'-6'0'16,"2"0"0"-16,10 2 0 16,16-18 0-16,27-14 0 15,25-14 0 1,20-8 0-1,11-5 0-15,-11-11 0 16</inkml:trace>
  <inkml:trace contextRef="#ctx0" brushRef="#br0" timeOffset="53689.13">9909 2656 2048 0,'-7'44'0'16,"-11"26"0"-16,-3 10 0 15,9 14 0 1,-7 6 0-16,2 4 0 16,5 0 0-1,5-6 0-15,-5-15 0 16,4-26 0-16,12-17 0 15,-1-17 0 1,10-12 0-16,15-16 0 16,11-13 0-1,17-10 0-15,6-3 0 16,13 1 0 0,2 4 0-1,-3 7 0-15,-74 19 0 0,0 0 0 16,0 0 0-16,62-23 0 0,-62 23 0 15,44-33 0-15,-44 33 0 0,28-45 0 16,-28 45 0-16</inkml:trace>
  <inkml:trace contextRef="#ctx0" brushRef="#br0" timeOffset="54049">10347 2714 2048 0,'0'0'0'16,"4"-23"0"-16,2-8 0 15,-2 13 0 1,-1 13 0 0,-2 12 0-16,-9 25 0 15,8 23 0 1,-12 21 0-16,-5 19 0 16,-6 6 0-1,7 1 0-15,7-5 0 16,1-18 0-1,3-18 0-15,7-9 0 16,4-14 0 0,14-11 0-1,21-14 0-15,-41-13 0 0,0 0 0 16,49-9 0-16,-49 9 0 0,0 0 0 16,67-24 0-16,-67 24 0 0,83-36 0 15,-83 36 0-15,81-33 0 0,-81 33 0 16,0 0 0-16,69-24 0 0,-69 24 0 15,62-28 0-15,-62 28 0 0,29-35 0 16</inkml:trace>
  <inkml:trace contextRef="#ctx0" brushRef="#br0" timeOffset="54451.89">10792 2538 2048 0,'0'0'0'16,"0"0"0"-1,0 0 0-15,0 0 0 16,-4 19 0 0,0 34 0-16,-4 17 0 15,-6 21 0 1,1 11 0-1,4 6 0-15,-8-5 0 16,6-3 0 0,2-13 0-16,9-16 0 15,11-15 0 1,4-20 0-16,18-26 0 16,23-30 0-1,19-18 0 1,-75 38 0-16,0 0 0 0,84-45 0 0,-84 45 0 15,78-45 0-15,-78 45 0 0,0 0 0 16,72-34 0-16,-72 34 0 0,51-37 0 16,-51 37 0-16,18-45 0 0,-18 45 0 15</inkml:trace>
  <inkml:trace contextRef="#ctx0" brushRef="#br0" timeOffset="54670.61">10724 3159 2048 0,'0'0'0'15,"14"-20"0"-15,20-6 0 16,10-8 0 0,30-3 0-16,6-1 0 15,-6-7 0 1,-21-8 0-1,-22-2 0-15</inkml:trace>
  <inkml:trace contextRef="#ctx0" brushRef="#br0" timeOffset="54873.86">10810 2719 2048 0,'0'0'0'16,"-4"-20"0"-1,14-4 0-15,14-10 0 16,16 4 0 0,14 7 0-16,12 8 0 15,4-2 0 1,-1-11 0-16,-9 3 0 16</inkml:trace>
  <inkml:trace contextRef="#ctx0" brushRef="#br0" timeOffset="55506.89">11445 2484 2048 0,'0'0'0'0,"0"0"0"16,0 0 0-16,0 0 0 15,0 22 0-15,-2 10 0 16,-10 13 0 0,3 7 0-16,-6 11 0 15,3 14 0 1,-2 0 0-16,5 14 0 15,4 5 0 1,10-8 0 0,-4-17 0-16,7-10 0 15,2-18 0 1,13-14 0-16,1-11 0 16,14-16 0-1,-38-2 0-15,0 0 0 0,54-12 0 16,-54 12 0-16,68-28 0 0,-68 28 0 15,0 0 0-15,71-34 0 0,-71 34 0 16,72-33 0-16,-72 33 0 0,44-20 0 16,-44 20 0-16,18-8 0 0,-18 8 0 0,57-42 0 15,-57 42 0-15,0 0 0 0,47-50 0 16,-47 50 0-16,31-56 0 0,-31 56 0 16,20-70 0-16,-20 70 0 0,6-80 0 15,-6 80 0-15,0 0 0 0,4-88 0 16,-4 88 0-16,1-81 0 0,-1 81 0 15,-5-71 0-15,5 71 0 0,0 0 0 16,-1-46 0-16,1 46 0 0,-5-31 0 16,5 31 0-16,-5-20 0 0,5 20 0 15,0 0 0-15,-3-9 0 0,3 9 0 0,-2 10 0 16,2-10 0-16,-11 34 0 16,11-34 0-16,-15 60 0 0,15-60 0 0,0 0 0 15,-10 88 0-15,10-88 0 0,-16 96 0 16,16-96 0-16,-6 109 0 0,6-109 0 15,0 0 0-15,-4 111 0 0,4-111 0 16,-5 101 0-16,5-101 0 0,1 86 0 16,-1-86 0-16,0 0 0 0,11 70 0 15,-11-70 0-15,9 57 0 0,-9-57 0 16,12 19 0-16,-12-19 0 0,0 0 0 0,18-27 0 16,-18 27 0-16,25-22 0 0</inkml:trace>
  <inkml:trace contextRef="#ctx0" brushRef="#br0" timeOffset="55975.76">12450 2788 2048 0,'0'0'0'16,"41"-46"0"-1,-12 12 0-15,5-18 0 16,-15 18 0 0,-12 1 0-1,-4 13 0-15,-35 20 0 16,-21 27 0-1,20-6 0-15,-35 37 0 16,23-19 0 0,13 19 0-16,16-21 0 15,26 15 0 1,1-19 0 0,55 9 0-16,18 3 0 15,-84-45 0-15,0 0 0 16,79 42 0-16,-79-42 0 0,46 25 0 15,-46-25 0-15,0 0 0 0,64 41 0 16,-64-41 0-16,39 27 0 0,-39-27 0 16,21 12 0-16,-21-12 0 0,0 0 0 15,6 36 0-15,-6-36 0 0,-29 45 0 16,29-45 0-16,-20 28 0 0,20-28 0 16,0 0 0-16,-80 42 0 0,80-42 0 15,-57 28 0-15,57-28 0 0,-85 12 0 0,85-12 0 16,0 0 0-16,-54 4 0 0,54-4 0 15,-72-35 0-15,72 35 0 0,0 0 0 16,-45-28 0-16,45 28 0 0,-32-51 0 16,32 51 0-16,0 0 0 0,-16-35 0 15,16 35 0-15,0 0 0 0</inkml:trace>
  <inkml:trace contextRef="#ctx0" brushRef="#br0" timeOffset="56752.94">12929 2663 2048 0,'0'0'0'0,"0"0"0"15,0 0 0-15,0 0 0 16,0 0 0 0,9 24 0-16,6 33 0 15,-14 24 0 1,-12 19 0-16,-1 13 0 15,6-45 0 1,-5 32 0-16,6-26 0 16,5-34 0-16,1-23 0 15,0-12 0 1,-2-16 0-16,-1-25 0 16,-4-21 0-1,11-19 0 1,-5 76 0-16,0 0 0 0,15-87 0 0,-15 87 0 15,0 0 0-15,15-93 0 0,-15 93 0 16,22-87 0-16,-22 87 0 0,26-74 0 16,-26 74 0-16,0 0 0 0,15-54 0 15,-15 54 0-15,15-29 0 0,-15 29 0 0,16-3 0 16,-16 3 0-16,0 0 0 0,20 13 0 16,-20-13 0-16,16 46 0 0,-16-46 0 15,13 73 0-15,-13-73 0 0,0 0 0 16,10 78 0-16,-10-78 0 0,10 82 0 15,-10-82 0-15,9 68 0 0,-9-68 0 16,15 55 0-16,-15-55 0 0,0 0 0 16,12 35 0-16,-12-35 0 0,11 25 0 15,-11-25 0-15,14 15 0 0,-14-15 0 0,0 0 0 16,19-5 0-16,-19 5 0 0,24-38 0 16,-24 38 0-16,34-76 0 0,-34 76 0 15,48-107 0-15,-48 107 0 0,58-119 0 16,1 22 0-16,-59 97 0 0,49-69 0 15,-49 69 0-15,34-41 0 0,-34 41 0 16,26-29 0-16,-26 29 0 0,0 0 0 16,22-9 0-16,-22 9 0 0,17-3 0 0,-17 3 0 15,11 15 0-15,-11-15 0 0,0 0 0 16,15 44 0-16,-15-44 0 0,10 71 0 16,-10-71 0-16,-4 109 0 0,4-109 0 15,-7 139 0-15,7-139 0 0,0 0 0 16,-13 150 0-16,13-150 0 0,-12 124 0 15,16-39 0-15,-4-85 0 16,5 46 0-16,-5-46 0 0,0 0 0 0,0 0 0 16,8 23 0-16,-8-23 0 0,11 8 0 0,-11-8 0 15,22-2 0-15,-22 2 0 0,29-13 0 16,-29 13 0-16,26-29 0 0,-26 29 0 16,25-45 0-16,-25 45 0 0,0 0 0 15,10-23 0-15</inkml:trace>
  <inkml:trace contextRef="#ctx0" brushRef="#br0" timeOffset="56909.17">14055 3016 2048 0,'0'0'0'0,"0"0"0"16,0 0 0-1,0 0 0-15,0 0 0 16,-21-6 0-1</inkml:trace>
  <inkml:trace contextRef="#ctx0" brushRef="#br0" timeOffset="64766.86">3162 12094 2048 0,'0'0'0'0,"0"0"0"15,-3 42 0-15,-1-12 0 16,8 50 0 0,-4 27 0-16,0 19 0 15,1 19 0 1,2 28 0-16,5 16 0 15,-3-19 0-15,-2-31 0 16,-2-22 0-16,-5-19 0 16,2-45 0-16,-9 36 0 15,3-33 0-15,-5 15 0 16,4-27 0 0,-7-37 0-16,7-10 0 15</inkml:trace>
  <inkml:trace contextRef="#ctx0" brushRef="#br0" timeOffset="65833.74">2960 11944 2048 0,'0'0'0'0,"0"0"0"15,0 0 0-15,0 0 0 16,0 0 0-16,0 0 0 15,0 0 0 1,0 0 0-16,51 23 0 16,-15-6 0-1,59-5 0 1,14-7 0-16,9-1 0 16,6-1 0-1,16-3 0-15,17-1 0 16,9-2 0-16,8-5 0 15,-17 1 0-15,-3 3 0 16,-5 3 0-16,-149 1 0 16,0 0 0-16,148-2 0 0,-148 2 0 0,160-7 0 15,3-1 0-15,-163 8 0 0,169-9 0 16,-169 9 0-16,168-1 0 0,1-2 0 16,-169 3 0-16,178-4 0 0,-178 4 0 15,179-3 0-15,1 6 0 0,-180-3 0 16,187 6 0-16,-187-6 0 0,187 2 0 15,2 1 0-15,-189-3 0 0,192 1 0 16,-192-1 0-16,190 1 0 0,3-3 0 0,-193 2 0 16,194 2 0-16,-194-2 0 0,197 6 0 15,-197-6 0-15,209 6 0 0,-6 2 0 16,-203-8 0-16,203 1 0 0,-203-1 0 16,200 3 0-16,-200-3 0 0,194 4 0 15,-3-6 0-15,-191 2 0 0,194 4 0 16,-194-4 0-16,188 3 0 0,-188-3 0 15,192 5 0-15,-192-5 0 0,194 6 0 16,-194-6 0-16,181 6 0 0,-181-6 0 16,177-1 0-16,-5 2 0 0,-172-1 0 0,163-2 0 15,-163 2 0-15,152-6 0 0,-152 6 0 16,136-6 0-16,-136 6 0 0,128-9 0 16,-128 9 0-16,117-11 0 0,-117 11 0 15,106-12 0-15,-47 3 0 0,-59 9 0 16,82-11 0-16,-82 11 0 0,51-7 0 15,-51 7 0-15,61-14 0 0,-61 14 0 16,0 0 0-16,37-10 0 0,-37 10 0 16,39-14 0-16,-39 14 0 0,0 0 0 15,22-8 0-15,-22 8 0 0,0 0 0 0,11-4 0 16,-11 4 0-16,5-2 0 0,-5 2 0 16,0 0 0-16,1-1 0 0,-1 1 0 15,0 0 0-15,1 0 0 0,-1 0 0 16,0 0 0-16,2 25 0 0,-2-25 0 15,0 0 0-15,1 20 0 0,-1-20 0 16,-5 71 0-16,5-71 0 0,0 0 0 16,-8 97 0-16,8-97 0 0,-2 108 0 0,2-108 0 15,0 0 0-15,-15 117 0 0,15-117 0 16,0 0 0-16,-14 121 0 0,14-121 0 16,-11 125 0-16,11-125 0 0,-12 116 0 15,12-116 0-15,-11 103 0 0,4-45 0 16,7-58 0-16,-8 79 0 0,8-79 0 15,0 0 0-15,-6 48 0 0,6-48 0 16,-9 72 0-16,9-72 0 0,0 0 0 16,-6 46 0-16,6-46 0 0,-19 61 0 15</inkml:trace>
  <inkml:trace contextRef="#ctx0" brushRef="#br0" timeOffset="67054.92">3354 13420 2048 0,'0'0'0'16,"0"0"0"-16,0 0 0 15,0 0 0 1,22 16 0-16,-4-4 0 16,26-1 0-1,-12-5 0 1,33 0 0-16,13-7 0 15,10-3 0-15,6 0 0 16,14-6 0 0,10 4 0-1,12-3 0-15,9-1 0 16,12-2 0-16,-17 4 0 16,-6-1 0-16,-4 3 0 15,-124 6 0-15,0 0 0 0,128-7 0 16,-128 7 0-16,139-9 0 0,8 5 0 15,-147 4 0-15,160-3 0 0,-160 3 0 16,154-4 0-16,-7 4 0 0,-147 0 0 16,149 0 0-16,-149 0 0 0,150 3 0 15,3 3 0-15,-153-6 0 0,146 4 0 0,-146-4 0 16,144 4 0-16,0 2 0 0,-144-6 0 16,142 8 0-16,-142-8 0 0,152 10 0 15,-3-4 0-15,-149-6 0 0,153 4 0 16,-153-4 0-16,152 5 0 0,-152-5 0 15,149 2 0-15,1 2 0 0,-150-4 0 16,152 0 0-16,-152 0 0 0,148-1 0 16,-4 1 0-16,-144 0 0 0,144 1 0 15,-144-1 0-15,141 0 0 0,1-1 0 0,-142 1 0 16,145 0 0-16,-145 0 0 0,141 1 0 16,2-1 0-16,-143 0 0 0,136-1 0 15,-136 1 0-15,134 1 0 0,-4 1 0 16,-130-2 0-16,125 3 0 0,-125-3 0 15,127 2 0-15,-127-2 0 0,126-1 0 16,-6 0 0-16,-120 1 0 0,120 3 0 16,-120-3 0-16,118 2 0 0,-118-2 0 15,116 1 0-15,-4 1 0 0,-112-2 0 0,107 2 0 16,-107-2 0-16,97 0 0 16,-97 0 0-16,94-2 0 0,-41 2 0 0,-53 0 0 15,88 0 0-15,-88 0 0 0,58 0 0 16,-58 0 0-16,78-2 0 0,-78 2 0 15,0 0 0-15,51-2 0 0,-51 2 0 16,87-5 0-16,-87 5 0 0,0 0 0 16,56-4 0-16,-56 4 0 0,85-7 0 15,-85 7 0-15,54-3 0 0,-54 3 0 0,0 0 0 16,65-3 0-16,-65 3 0 0,39-1 0 16,-39 1 0-16,0 0 0 0,19 0 0 15,-19 0 0-15,7 0 0 0,-7 0 0 16,0 0 0-16,2-1 0 0,-2 1 0 15,17-11 0-15</inkml:trace>
  <inkml:trace contextRef="#ctx0" brushRef="#br0" timeOffset="69733.75">16779 6674 2048 0,'0'0'0'0,"0"0"0"16,0 0 0-1,0 0 0 1,0 0 0 0,-40 67 0-1,-12 45 0-15,-9 36 0 16,14 11 0 0,23-13 0-1,29-13 0-15,3-59 0 16,30-15 0-1,-11-25 0 1,36-37 0 0,15-48 0-1,-78 51 0-15,0 0 0 0,0 0 0 0,78-89 0 16,-78 89 0-16,0 0 0 0,74-114 0 16,-74 114 0-16,60-122 0 0,-60 122 0 15,0 0 0-15,40-110 0 0,-40 110 0 16,0 0 0-16,19-61 0 0,-19 61 0 15,0 0 0-15,11-59 0 0,-11 59 0 0,0 0 0 16,6-32 0-16,-6 32 0 0,0 0 0 16,3-15 0-16,-3 15 0 0,0 0 0 15,-13 60 0-15,13-60 0 0,0 0 0 16,-11 108 0-16,11-108 0 0,0 0 0 16,-6 125 0-16,6-125 0 0,0 0 0 15,6 117 0-15,-6-117 0 0,0 0 0 16,4 65 0-16,-4-65 0 0,0 0 0 15,0 0 0-15,37 57 0 0,-37-57 0 0,0 0 0 16,25 31 0-16,-25-31 0 0,0 0 0 16,57-49 0-16,-57 49 0 0,0 0 0 15,49-89 0-15,-49 89 0 0,0 0 0 16,15-106 0-16,-15 106 0 0,0 0 0 16,-13-101 0-16,13 101 0 0,0 0 0 15,-12-58 0-15,12 58 0 0,0 0 0 0,-63-52 0 16,63 52 0-16,-45-31 0 0,45 31 0 15,0 0 0-15,-68-9 0 0,68 9 0 16,0 0 0-16,-45-3 0 0,45 3 0 16,0 0 0-16,-19-1 0 0,19 1 0 15,26 1 0-15,-26-1 0 0,0 0 0 16,79-19 0-16,-79 19 0 0,0 0 0 16,103-36 0-16,-103 36 0 0,112-42 0 15,-112 42 0-15,0 0 0 0,99-43 0 16,-99 43 0-16,0 0 0 0,56-27 0 0,-56 27 0 15,0 0 0-15,62-18 0 0,-62 18 0 16,38-9 0-16,-38 9 0 0,0 0 0 16,22 45 0-16,-22-45 0 0,0 0 0 15,-4 81 0-15,4-81 0 0,-25 110 0 16,25-110 0-16,0 0 0 0,0 0 0 16,-32 114 0-16,32-114 0 0,0 0 0 15,-18 65 0-15,18-65 0 0,0 0 0 0,-1 92 0 16,1-92 0-16,3 58 0 0,-3-58 0 15,0 0 0-15,32 26 0 0,-32-26 0 16,0 0 0-16,50-22 0 0,-50 22 0 16,55-72 0-16,-55 72 0 0,0 0 0 15,53-99 0-15,-53 99 0 0,42-99 0 16,-42 99 0-16,0 0 0 0,22-56 0 16,-22 56 0-16,0 0 0 0,19-54 0 15,-19 54 0-15,10-29 0 0,-10 29 0 16,0 0 0-16,5-13 0 0,-5 13 0 0,0 0 0 15,-10 50 0-15,10-50 0 0,-7 85 0 16,7-85 0-16,0 0 0 0,-7 101 0 16,7-101 0-16,0 0 0 0,-1 96 0 15,1-96 0-15,1 55 0 0,-1-55 0 16,0 0 0-16,28 46 0 0,-28-46 0 0,0 0 0 16,22 26 0-16,-22-26 0 0,69-37 0 15,-69 37 0-15,0 0 0 0,82-82 0 16,-82 82 0-16,70-118 0 0,-70 118 0 15,52-134 0-15,-52 134 0 0,31-134 0 16,-31 134 0-16,14-77 0 0,-14 77 0 16,7-95 0-16,-7 95 0 0,3-61 0 15,-3 61 0-15,-10-63 0 0,10 63 0 16,-7-37 0-16,7 37 0 0,-3-18 0 0,3 18 0 16,-2-7 0-16,2 7 0 0,0 0 0 15,-12 11 0-15,12-11 0 0,0 0 0 16,-22 57 0-16,22-57 0 0,-19 114 0 15,19-114 0-15,0 0 0 0,0 0 0 16,-30 158 0-16,30-158 0 0,0 0 0 16,0 0 0-16,-17 165 0 0,17-165 0 15,12 162 0-15,34-44 0 0,-46-118 0 16,33 61 0-16,-33-61 0 0,48 29 0 16,-48-29 0-16,0 0 0 0,31 13 0 0,-31-13 0 15,55-30 0-15,-55 30 0 0,0 0 0 16,67-62 0-16,-67 62 0 0,60-72 0 15,-60 72 0-15,0 0 0 0,56-75 0 16,-56 75 0-16,33-43 0 0,-33 43 0 16,0 0 0-16,35-55 0 0,-35 55 0 15,22-35 0-15,-22 35 0 0,0 0 0 16,10-16 0-16,-10 16 0 0,3-6 0 16,-3 6 0-16,0 0 0 0,-44 28 0 15,44-28 0-15,-62 58 0 0,62-58 0 0,0 0 0 16,-63 77 0-16,63-77 0 0,-46 87 0 15,46-87 0-15,0 0 0 0,-34 86 0 16,34-86 0-16,0 0 0 0,-16 49 0 16,16-49 0-1,12 42 0-15,-12-42 0 0,0 0 0 16,12 24 0-16,-12-24 0 0,0 0 0 16,51-42 0-16,-51 42 0 0,0 0 0 15,68-96 0-15,-68 96 0 0,69-135 0 16,-69 135 0-16,60-146 0 0,-60 146 0 15,48-139 0-15,-48 139 0 0,25-80 0 16,-25 80 0-16,26-93 0 0,-11 35 0 0,-15 58 0 16,11-65 0-16,-11 65 0 0,7-38 0 15,-7 38 0-15,3-19 0 0,-3 19 0 16,0 0 0-16,1-8 0 0,-1 8 0 16,1-1 0-16,-1 1 0 0,0 0 0 15,-6 27 0-15,6-27 0 0,-18 79 0 16,18-79 0-16,0 0 0 0,0 0 0 0,-18 134 0 15,18-134 0-15,0 0 0 0,0 0 0 16,-12 167 0-16,12-167 0 0,4 198 0 16,-4-198 0-16,23 176 0 0,-8-79 0 15,-15-97 0-15,35 61 0 0,-35-61 0 16,22 30 0-16,-22-30 0 0,0 0 0 16,36-12 0-16</inkml:trace>
  <inkml:trace contextRef="#ctx0" brushRef="#br0" timeOffset="70514.91">19549 6864 2048 0,'0'0'0'15,"-40"-25"0"1,13 7 0 0,-29 32 0-16,19-1 0 15,17 52 0 1,18 15 0 0,19 5 0-1,22-8 0 1,-16-36 0-1,16 17 0 1,-16-22 0 0,-19 2 0-1,-5-16 0 1,-58-6 0-16,59-16 0 16,0 0 0-16,0 0 0 0,-44 8 0 15,44-8 0-15,0 0 0 0,-73 1 0 16,73-1 0-16,0 0 0 0,-49-1 0 15,49 1 0-15,0 0 0 0,-24 0 0 16,24 0 0-16,0 0 0 0,6 4 0 0,-6-4 0 16,0 0 0-16,51-25 0 0,-51 25 0 15,0 0 0-15,94-48 0 0,-94 48 0 16,0 0 0-16,111-62 0 0,-111 62 0 16,106-71 0-16,-106 71 0 0,0 0 0 15,91-79 0-15,-91 79 0 0,0 0 0 16,50-46 0-16,-50 46 0 0,52-63 0 15,-52 63 0-15,0 0 0 0,31-40 0 16,-31 40 0-16,0 0 0 0,14-19 0 0,-14 19 0 16,0 0 0-16,-1-11 0 0,1 11 0 15,0 0 0-15,-24 37 0 0,24-37 0 16,0 0 0-16,-29 96 0 0,29-96 0 16,0 0 0-16,0 0 0 0,-38 156 0 15,38-156 0-15,0 0 0 0,0 0 0 16,-26 198 0-16,26-198 0 0,-5 227 0 15,20-18 0-15,-15-209 0 0,11 115 0 16,-11-115 0-16,24 103 0 0,-24-103 0 0,14 59 0 16,-14-59 0-16,7 28 0 0,-7-28 0 15,11 18 0-15,-11-18 0 0,0 0 0 16,7 10 0-16,-7-10 0 0,0 0 0 16,-2-67 0-16,2 67 0 0,0 0 0 15,0 0 0-15,-5-47 0 0,5 47 0 16,-18-202 0-16</inkml:trace>
  <inkml:trace contextRef="#ctx0" brushRef="#br0" timeOffset="71906.53">19785 7099 2048 0,'0'0'0'16,"3"-65"0"-16,-1 15 0 16,16-12 0-1,-3 25 0 1,48 6 0-1,-18 13 0 1,23 49 0 0,-18 33 0-1,-45 18 0-15,-37 9 0 16,-16-9 0 0,-12-15 0-1,23-30 0 1,-1 9 0-1,38-46 0-15,0 0 0 0,0 0 0 16,-23 30 0-16,23-30 0 0,0 0 0 16,36-9 0-16,-36 9 0 0,0 0 0 15,78-55 0-15,-78 55 0 0,0 0 0 16,94-87 0-16,-94 87 0 0,105-94 0 0,-105 94 0 16,0 0 0-16,98-83 0 0,-98 83 0 15,0 0 0-15,57-47 0 0,-57 47 0 16,0 0 0-16,63-52 0 0,-63 52 0 15,38-34 0-15,-38 34 0 0,0 0 0 16,15-35 0-16,-15 35 0 0,0 0 0 16,6-21 0-16,-6 21 0 0,0 0 0 15,-53 8 0-15,53-8 0 0,0 0 0 16,-76 48 0-16,76-48 0 0,0 0 0 0,-75 75 0 16,75-75 0-16,-52 87 0 0,52-87 0 15,0 0 0-15,-26 53 0 0,26-53 0 16,0 0 0-16,23 64 0 0,-23-64 0 15,0 0 0-15,58 47 0 0,-58-47 0 16,0 0 0-16,89 7 0 0,-89-7 0 16,0 0 0-16,105-32 0 0,-105 32 0 15,0 0 0-15,106-60 0 0,-106 60 0 16,86-69 0-16,-86 69 0 0,0 0 0 0,46-41 0 16,-46 41 0-16,0 0 0 0,47-54 0 15,-47 54 0-15,29-35 0 0,-29 35 0 16,0 0 0-16,12-15 0 0,-12 15 0 15,0 0 0-15,-34 0 0 0,34 0 0 16,-58 36 0-16,58-36 0 0,0 0 0 16,-73 66 0-16,73-66 0 0,0 0 0 15,-67 76 0-15,67-76 0 0,-35 45 0 0,35-45 0 16,0 0 0-16,-16 22 0 0,16-22 0 16,0 0 0-16,-1 30 0 0,1-30 0 15,1 20 0-15,-1-20 0 16,47-19 0-16,-47 19 0 0,0 0 0 15,61-49 0-15,-61 49 0 0,37-34 0 16,-37 34 0-16,0 0 0 0,41-32 0 16,-41 32 0-16,0 0 0 0,25-19 0 15,-25 19 0-15,42 22 0 0,-42-22 0 16,0 0 0-16,28 21 0 0,-28-21 0 0,25 47 0 16,-25-47 0-16,15 32 0 15,-15-32 0-15,37 25 0 0,-37-25 0 16,0 0 0-16,27 13 0 0,-27-13 0 15,0 0 0-15,48-32 0 0,-48 32 0 16,54-68 0-16,-54 68 0 0,0 0 0 16,45-94 0-16,-45 94 0 0,0 0 0 15,33-99 0-15,-33 99 0 0,23-98 0 0,-23 98 0 16,0 0 0-16,14-93 0 0,-14 93 0 16,0 0 0-16,7-54 0 0,-7 54 0 15,1-52 0-15,-1 52 0 0,0 0 0 16,0-30 0-16,0 30 0 0,-1-14 0 15,1 14 0-15,0 0 0 0,-15 70 0 16,15-70 0-16,-25 121 0 0,25-121 0 16,0 0 0-16,-33 147 0 0,33-147 0 15,-25 138 0-15,4-24 0 0,21-114 0 16,-11 62 0-16,11-62 0 0,-5 27 0 0,5-27 0 16,0 0 0-16,-2 11 0 0,2-11 0 15,0 3 0-15,0-3 0 0,0 0 0 16,6 7 0-16,-6-7 0 0,0 0 0 15,21-32 0-15,-21 32 0 0,36-60 0 16,-36 60 0-16,0 0 0 0,24-38 0 16,-24 38 0-16,0 0 0 0,40-61 0 15,-40 61 0-15,27-41 0 0,-27 41 0 0,0 0 0 16,14-19 0-16,-14 19 0 0,5-7 0 16,-5 7 0-16,0 0 0 0,2-3 0 15,-2 3 0-15,0-1 0 0,0 1 0 16,0 0 0-16,10-9 0 0,-10 9 0 15,0 0 0-15,8-8 0 0,-8 8 0 16,-12 17 0-16,12-17 0 0,0 0 0 16,-10 14 0-16,10-14 0 0,0 0 0 15,-31 65 0-15,31-65 0 0,-20 45 0 0,20-45 0 16,0 0 0-16,5 76 0 0,-5-76 0 16,32 79 0-16,-32-79 0 0,0 0 0 15,0 0 0-15,60 75 0 0,-60-75 0 16,74 48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4:09:49.27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6275 1622 2048 0,'0'0'0'0,"-3"-40"0"15,1 7 0-15,0 19 0 16,0 6 0-16,2 7 0 15,0 0 0 1,4 41 0-16,-1-7 0 16,-13 47 0-1,1 36 0-15,-13 20 0 16,4 10 0-16,11-4 0 16,10-17 0-1,-1-55 0-15,30 33 0 16,-10-37 0-1,23-2 0-15,-17-29 0 16,34-18 0-16,-19-10 0 16,-43-7 0-16,0 0 0 0,68-38 0 15,-68 38 0-15,0 0 0 0,71-67 0 16,-71 67 0-16,64-96 0 0,-64 96 0 16,58-120 0-16,-18-11 0 0,-40 131 0 15,31-133 0-15,-31 133 0 0,24-122 0 16,-24 122 0-16,12-68 0 0,-12 68 0 0,0-122 0 15,0 122 0-15,-2-81 0 0,2 81 0 16,-6-94 0-16,2 37 0 0,4 57 0 16,-19-74 0-16,19 74 0 0,-11-46 0 15,11 46 0-15,-6-22 0 0,6 22 0 16,0 0 0-16,-5-10 0 0,5 10 0 16,-1-2 0-16,1 2 0 0,-2-11 0 15,2 11 0-15,0 0 0 0</inkml:trace>
  <inkml:trace contextRef="#ctx0" brushRef="#br0" timeOffset="265.58">7091 1464 2048 0,'0'0'0'0,"0"0"0"16,0 0 0-16,0 0 0 15,0 0 0 1,11 38 0-16,1 17 0 15,-9 18 0 1,-5 20 0-16,-2 25 0 16,-10 30 0-16,-6 15 0 15,4-16 0 1,10-26 0-16,5-29 0 16,4-24 0-16,7-21 0 15,4-22 0 1,-2-26 0-16,-2-32 0 15</inkml:trace>
  <inkml:trace contextRef="#ctx0" brushRef="#br0" timeOffset="609.36">7114 1685 2048 0,'-16'-46'0'0,"-1"-7"0"16,12 4 0-16,11 6 0 16,17 2 0-1,17 8 0-15,16 13 0 16,-5 14 0 0,-2 18 0-16,-6 23 0 15,-13 16 0 1,-19 31 0-16,-27 14 0 15,-25 11 0 1,-13 5 0-16,-5-12 0 16,6-25 0-16,4-12 0 15,24-5 0-15,10-18 0 16,23-19 0 0,-8-21 0-16,0 0 0 0,15-8 0 0</inkml:trace>
  <inkml:trace contextRef="#ctx0" brushRef="#br0" timeOffset="908.27">7719 1606 2048 0,'6'-20'0'0,"-1"5"0"16,-4 8 0-16,1 5 0 15,-8 21 0-15,3 27 0 16,-10 23 0-1,-11 32 0-15,-14 25 0 16,-6 24 0-16,9-2 0 16,7-25 0-16,11-27 0 15,4-17 0-15,11-10 0 16,2-8 0-16,7-8 0 16,-4-19 0-1,2-15 0-15,2-24 0 16,3-48 0-1,2-52 0-15,-12 105 0 0</inkml:trace>
  <inkml:trace contextRef="#ctx0" brushRef="#br0" timeOffset="1222.06">7582 1733 2048 0,'-8'-43'0'0,"0"-6"0"15,10 6 0 1,6 8 0-16,16 7 0 16,14 6 0-16,12 14 0 15,5 20 0 1,7 15 0-16,-10 11 0 16,-17 15 0-1,-18 12 0-15,-20 4 0 16,-22 7 0-1,-22 5 0-15,-24 2 0 16,-4-1 0 0,15-14 0-16,15-19 0 15,18-18 0 1,27-31 0-16,0 0 0 0,3 10 0 0,-3-10 0 16,24-26 0-16</inkml:trace>
  <inkml:trace contextRef="#ctx0" brushRef="#br0" timeOffset="1582.76">8414 1711 2048 0,'11'-38'0'0,"2"-3"0"16,-10 3 0-16,-4 10 0 15,-3 11 0 1,-18 17 0-16,-22 21 0 15,-12 25 0 1,-3 18 0-16,-7 26 0 16,-5 29 0-1,7 11 0-15,16 3 0 16,16-8 0-16,14-24 0 16,25-26 0-16,14-25 0 15,17-15 0 1,12-18 0-16,10-15 0 15,21-24 0 1,-81 22 0-16,0 0 0 0,0 0 0 0,92-33 0 16,-92 33 0-16,98-46 0 0,-98 46 0 15,94-46 0-15,-94 46 0 0,75-48 0 16,-75 48 0-16,55-63 0 0</inkml:trace>
  <inkml:trace contextRef="#ctx0" brushRef="#br0" timeOffset="2208.67">8956 1598 2048 0,'0'0'0'16,"0"0"0"-1,0 0 0-15,4 30 0 16,-7 23 0-16,-10 21 0 15,-12 16 0 1,-5 17 0-16,8 5 0 16,-1-8 0-16,6-10 0 15,-3-13 0-15,12-11 0 16,-5-6 0-16,8-13 0 16,-3-12 0-1,2-16 0-15,4-12 0 16,10-17 0-16,11-15 0 15,19-20 0 1,14-10 0 0,-52 51 0-16,0 0 0 0,66-42 0 0,-66 42 0 15,67-16 0-15,-67 16 0 0,0 0 0 16,66 5 0-16,-66-5 0 0,65 19 0 16,-65-19 0-16,75 34 0 0,-75-34 0 15,73 35 0-15,-73-35 0 0,0 0 0 16,67 29 0-16,-67-29 0 0,59 24 0 0,-59-24 0 15,49 13 0-15,-49-13 0 0,0 0 0 16,45 6 0-16,-45-6 0 0,41-12 0 16,-41 12 0-16,33-23 0 0,-33 23 0 15,28-31 0-15,-28 31 0 0,11-28 0 16,-11 28 0-16,1-18 0 0,-1 18 0 16,-5-9 0-16,5 9 0 0,-8 0 0 15,8 0 0-15,-13 7 0 0,13-7 0 16,0 0 0-16,-8 11 0 0,8-11 0 0,-3 9 0 15,3-9 0-15,-4-4 0 0,4 4 0 16,-3-5 0-16,3 5 0 0,0 0 0 16,-12 6 0-16,12-6 0 0,-16 7 0 15,16-7 0-15,-25-5 0 0</inkml:trace>
  <inkml:trace contextRef="#ctx0" brushRef="#br0" timeOffset="2755.93">6900 3214 2048 0,'13'-11'0'16,"20"-5"0"-1,17-2 0-15,17 8 0 16,27 1 0-1,15 3 0 1,14 1 0-16,10 1 0 16,10 4 0-1,-5 1 0-15,0 0 0 16,0-1 0-16,5-6 0 16,0-7 0-16,-10 2 0 15,-10-2 0-15,-4-1 0 16,10 0 0-16,-2-3 0 15,5 3 0 1,-16 0 0-16,-116 14 0 0,0 0 0 16,101-11 0-16,-101 11 0 0,91-6 0 15,-91 6 0-15,75-10 0 0,-75 10 0 16,53-2 0-16,-53 2 0 0,0 0 0 16,33-3 0-16,-33 3 0 0,24 0 0 0,-24 0 0 15,14-8 0-15,-14 8 0 0,0 0 0 16</inkml:trace>
  <inkml:trace contextRef="#ctx0" brushRef="#br0" timeOffset="3355.37">9941 2248 2048 0,'0'0'0'0,"0"0"0"16,0 0 0-16,0 0 0 15,33 1 0 1,21-1 0-16,10 0 0 15,8-6 0 1,-3-2 0-16,2-4 0 16,-7 1 0-1,-15-3 0-15,-17 7 0 16,-14 1 0 0,-10-6 0-16,-13-4 0 15,-8-4 0 1,-9-1 0-16,-6-1 0 15,2 1 0 1,26 21 0-16,0 0 0 0,-22-18 0 16,22 18 0-16,-12-11 0 0,12 11 0 0,0 0 0 15,-5-6 0-15,5 6 0 0,-1-4 0 16,1 4 0-16,19-4 0 0,-19 4 0 16,25 2 0-16,-25-2 0 0,33 14 0 15,-33-14 0-15,30 27 0 0,-30-27 0 16,0 0 0-16,18 33 0 0,-18-33 0 15,-14 54 0-15,14-54 0 0,-29 60 0 16,29-60 0-16,-49 67 0 0,49-67 0 0,-56 56 0 16,56-56 0-16,0 0 0 0,-40 49 0 15,40-49 0-15,-15 34 0 0,15-34 0 16,11 0 0-16,-11 0 0 0,36-36 0 16</inkml:trace>
  <inkml:trace contextRef="#ctx0" brushRef="#br0" timeOffset="3870.94">11322 1491 2048 0,'-5'-21'0'0,"-4"0"0"16,-10 6 0-16,-6 10 0 15,-11 17 0 1,-12 20 0-16,-14 16 0 16,5 15 0-1,15-2 0-15,11-1 0 16,25-5 0-16,17-3 0 16,18-10 0-1,9 5 0-15,17-1 0 16,4 1 0-1,-3 7 0-15,-10 14 0 16,-21 13 0 0,-22 9 0-16,-3-90 0 15,0 0 0-15,-20 90 0 0,20-90 0 16,-36 65 0-16,36-65 0 0,0 0 0 16,-55 57 0-16,55-57 0 0,-69 45 0 0,69-45 0 15,-79 32 0-15,79-32 0 0,-88 18 0 16,88-18 0-16,0 0 0 0,-79-4 0 15,79 4 0-15,-71-19 0 0,71 19 0 16,-58-40 0-16,58 40 0 0,-38-54 0 16,38 54 0-16,0 0 0 0,-21-65 0 15,21 65 0-15,-6-46 0 0,6 46 0 16,14-36 0-16,-14 36 0 0,40-25 0 16,-40 25 0-16,0 0 0 0,55-17 0 15,-55 17 0-15</inkml:trace>
  <inkml:trace contextRef="#ctx0" brushRef="#br0" timeOffset="6261.06">11613 2004 2048 0,'0'0'0'0,"0"0"0"16,0 0 0-16,0 0 0 15,0 0 0-15,-22 41 0 16,-9 24 0 0,-2 11 0-16,4 0 0 15,10 5 0 1,13-10 0-16,18-21 0 16,18-11 0-1,11-18 0-15,10-19 0 16,8-19 0-1,0-25 0 1,3-24 0-16,0-21 0 16,-5-18 0-16,-57 105 0 15,0 0 0-15,47-111 0 0,-11 2 0 16,-36 109 0-16,23-107 0 0,-23 107 0 16,10-90 0-16,-10 90 0 0,5-78 0 15,-5 78 0-15,0-59 0 0,0 59 0 16,-4-40 0-16,4 40 0 0,-1-20 0 0,1 20 0 15,0 0 0-15,-1-3 0 0,1 3 0 16,-7 20 0-16,7-20 0 0,-22 55 0 16,22-55 0-16,0 0 0 0,-25 91 0 15,-1 28 0-15,26-119 0 0,-25 136 0 16,25-136 0-16,-12 124 0 0,12-124 0 16,-10 107 0-16,10-107 0 0,1 91 0 15,-1-91 0-15,-3 71 0 0,3-71 0 16,-2 58 0-16,2-58 0 0,-1 40 0 0,1-40 0 15,-1 29 0-15,1-29 0 0,0 0 0 16,0 10 0-16,0-10 0 0,-1-8 0 16,1 8 0-16,2-48 0 0,-2 48 0 15,18-91 0-15,-18 91 0 0,36-113 0 16,-36 113 0-16,45-114 0 0,-45 114 0 16,39-88 0-16,-39 88 0 0,26-55 0 15,-26 55 0-15,15-27 0 0,-15 27 0 16,14 2 0-16,-14-2 0 0,15 18 0 0,-15-18 0 15,16 37 0-15,-16-37 0 0,12 64 0 16,-12-64 0-16,15 81 0 0,-15-81 0 16,6 94 0-16,-6-94 0 0,7 97 0 15,-7-97 0-15,5 82 0 0,-5-82 0 16,14 65 0-16,-14-65 0 0,21 48 0 16,-21-48 0-16,27 21 0 0,-27-21 0 15,33 0 0-15,-33 0 0 0,46-26 0 16,-46 26 0-16,54-58 0 0,-54 58 0 0,59-82 0 15,-59 82 0-15,59-94 0 0,-59 94 0 16,51-96 0-16,-51 96 0 0,38-79 0 16,-38 79 0-16,24-57 0 0,-24 57 0 15,19-43 0-15,-19 43 0 0,3-31 0 16,-3 31 0-16,-5-21 0 0,5 21 0 16,-15-8 0-16,15 8 0 0,-32 11 0 15,32-11 0-15,0 0 0 0,-34 30 0 16,-7 7 0-16,41-37 0 0,-46 62 0 0,46-62 0 15,-40 68 0-15,40-68 0 0,-23 72 0 16,23-72 0-16,-7 78 0 0,7-78 0 16,10 70 0-16,-10-70 0 0,29 52 0 15,-29-52 0-15,42 40 0 0,-42-40 0 16,55 27 0-16,-55-27 0 0,65 11 0 16,-65-11 0-16,74-10 0 0,-74 10 0 15,74-24 0-15,-74 24 0 0,77-39 0 16,-77 39 0-16,0 0 0 0,81-54 0 0,-81 54 0 15,78-73 0-15,-78 73 0 0,69-75 0 16,-69 75 0-16,51-79 0 0,-51 79 0 16,29-62 0-16,-29 62 0 0,16-46 0 15,-16 46 0-15,-1-25 0 0,1 25 0 16,-20-6 0-16,20 6 0 0,-38 10 0 16,38-10 0-16,-50 22 0 0,50-22 0 15,-50 45 0-15,50-45 0 0,-49 47 0 16,49-47 0-16,-39 55 0 0,39-55 0 0,-38 62 0 15,38-62 0-15,-25 57 0 0,25-57 0 16,0 0 0-16,-8 54 0 0,8-54 0 16,-6 52 0-16,6-52 0 0,14 32 0 15,-14-32 0-15,26 14 0 0,-26-14 0 16,34-6 0-16,-34 6 0 0,43-34 0 16,-43 34 0-16,53-60 0 0,-53 60 0 15,65-89 0-15,-65 89 0 0,65-100 0 16,-65 100 0-16,52-106 0 0,-52 106 0 0,45-102 0 15,-16 11 0-15,-29 91 0 0,16-70 0 16,-10 14 0-16,-6 56 0 0,0-43 0 16,0 43 0-16,-5-27 0 0,5 27 0 15,-8-21 0-15,8 21 0 0,-6-16 0 16,6 16 0-16,-3-4 0 0,3 4 0 16,-7 18 0-16,7-18 0 0,0 0 0 15,-18 48 0-15,18-48 0 0,-28 79 0 16,28-79 0-16,-24 108 0 0,24-108 0 0,-26 124 0 15,26-124 0-15,-22 117 0 16,22-117 0-16,-3 120 0 0,3-120 0 0,16 103 0 16,-16-103 0-16,36 93 0 0,-4-35 0 15,-32-58 0-15,34 35 0 0,-34-35 0 16,29 12 0-16,-29-12 0 0,34-7 0 16,-34 7 0-16,43-38 0 0,-43 38 0 15,53-70 0-15,-53 70 0 0,58-86 0 16,-58 86 0-16,55-102 0 0,-55 102 0 15,34-92 0-15,-34 92 0 0,26-84 0 0,-26 84 0 16,16-56 0-16,-16 56 0 16,10-35 0-16,-10 35 0 0,6-17 0 0,-6 17 0 15,0-4 0-15,0 4 0 0,0 0 0 16,-4 11 0-16,4-11 0 0,-11 26 0 16,11-26 0-16,-14 46 0 0,14-46 0 15,-21 57 0-15,21-57 0 0,-10 68 0 16,10-68 0-16,0 0 0 0,-12 75 0 15,12-75 0-15,-2 67 0 0,2-67 0 0,7 65 0 16,-7-65 0-16,15 46 0 0,-15-46 0 16,14 25 0-16,-14-25 0 0,13 6 0 15,-13-6 0-15,18-16 0 0,-18 16 0 16,26-45 0-16,-26 45 0 0,28-64 0 16,-28 64 0-16,29-77 0 0,-29 77 0 15,22-75 0-15,-22 75 0 0,17-53 0 16,-17 53 0-16,12-26 0 0,-12 26 0 15,4-10 0-15,-4 10 0 0,3 3 0 0,-3-3 0 16,-5 18 0-16,5-18 0 0,-6 35 0 16,6-35 0-16,1 47 0 0,-1-47 0 15,-2 53 0-15,2-53 0 0,-8 53 0 16,8-53 0-16,2 51 0 0,-2-51 0 16,7 40 0-16,-7-40 0 0,16 27 0 15,-16-27 0-15,19 14 0 0,-19-14 0 16,19-2 0-16,-19 2 0 0,30-18 0 15,-30 18 0-15,34-40 0 0,-34 40 0 0,41-68 0 16,-41 68 0-16,42-99 0 0,-42 99 0 16,40-110 0-16,-40 110 0 0,40-116 0 15,-40 116 0-15,28-117 0 0,-28 117 0 16,0 0 0-16,23-126 0 0,-9 39 0 16,-14 87 0-16,-1-56 0 0,1 56 0 15,-6-36 0-15,-5 12 0 0,11 24 0 16,-12-8 0-16,12 8 0 0,0 0 0 15,-23 9 0-15,23-9 0 0,-26 28 0 0,26-28 0 16,-25 49 0-16,25-49 0 0,0 0 0 16,-31 85 0-16,31-85 0 0,-21 96 0 15,21-96 0-15,-21 134 0 0,21-134 0 16,0 0 0-16,-12 140 0 0,12-140 0 16,9 120 0-16,32-9 0 0,-41-111 0 15,41 81 0-15,3-30 0 0,-44-51 0 16,0 0 0-16,0 0 0 0,76 39 0 15,-7-21 0-15,-69-18 0 0,65-9 0 0,-65 9 0 16,61-26 0-16,5-22 0 0,-66 48 0 16,65-59 0-16,-65 59 0 0,60-67 0 15,-60 67 0-15,53-74 0 0,-53 74 0 16,41-76 0-16,-41 76 0 0,26-62 0 16,-26 62 0-16,11-38 0 0,-11 38 0 15,-7-23 0-15,7 23 0 0,-24-2 0 16,24 2 0-16,-30 13 0 0,30-13 0 15,-30 29 0-15,30-29 0 0,-28 42 0 0,28-42 0 16,-26 55 0-16,26-55 0 0,-28 79 0 16,28-79 0-16,-19 92 0 0,19-92 0 15,-8 101 0-15,8-101 0 0,0 0 0 16,-3 92 0-16,3-92 0 0,8 70 0 16,-8-70 0-16,22 33 0 0,-22-33 0 15,26-13 0-15</inkml:trace>
  <inkml:trace contextRef="#ctx0" brushRef="#br0" timeOffset="6557.9">12593 3468 2048 0,'0'0'0'16,"53"-42"0"-16,35-13 0 16,12 2 0-1,19 1 0-15,14-4 0 16,7 10 0-16,-12 9 0 15,-15 6 0-15,-12-9 0 16,-3-14 0 0</inkml:trace>
  <inkml:trace contextRef="#ctx0" brushRef="#br0" timeOffset="6700.47">14138 2981 2048 0,'0'0'0'0,"0"0"0"15</inkml:trace>
  <inkml:trace contextRef="#ctx0" brushRef="#br0" timeOffset="16122.26">27835 8217 2048 0,'8'-35'0'15,"-2"11"0"-15,-12-41 0 16,-23-11 0 0,-17-9 0-16,-35-5 0 15,-25-2 0 1,-25 2 0-16,-22 1 0 15,-20 10 0 1,-13 7 0-16,0 12 0 16,5 16 0-16,2 8 0 15,-9 6 0-15,-17 8 0 16,-8 2 0 0,-9 16 0-16,2 10 0 15,10 12 0-15,-1 12 0 16,211-30 0-16,0 0 0 0,-209 39 0 15,209-39 0-15,-197 48 0 0,197-48 0 16,-190 55 0-16,-1 10 0 0,191-65 0 16,-188 67 0-16,188-67 0 0,-180 76 0 0,180-76 0 15,-166 88 0-15,166-88 0 0,-145 91 0 16,145-91 0-16,-130 88 0 0,130-88 0 16,-109 91 0-16,109-91 0 0,-76 94 0 15,76-94 0-15,-49 93 0 0,49-93 0 16,-34 101 0-16,34-101 0 0,0 0 0 15,-3 104 0-15,3-104 0 0,33 100 0 16,-33-100 0-16,0 0 0 0,0 0 0 16,29 50 0-16,-29-50 0 0,0 0 0 15,0 0 0-15,124 156 0 0,-124-156 0 0,0 0 0 16,0 0 0-16,216 156 0 0,-216-156 0 16,0 0 0-16,0 0 0 0,307 146 0 15,-307-146 0-15,0 0 0 0,358 125 0 16,-358-125 0-16,0 0 0 0,408 98 0 15,-408-98 0-15,0 0 0 0,395 67 0 16,-395-67 0-16,0 0 0 0,383 38 0 16,-383-38 0-16,0 0 0 0,362 19 0 0,-13-17 0 15,-349-2 0-15,0 0 0 0,332-16 0 16,-332 16 0-16,265-25 0 0,-14-11 0 16,-251 36 0-16,206-39 0 0,-206 39 0 15,171-38 0-15,-30-2 0 0,-141 40 0 16,129-47 0-16,-129 47 0 0,105-42 0 15,-6-8 0-15,-99 50 0 0,85-54 0 16,-85 54 0-16,66-59 0 0,-29 22 0 16,-37 37 0-16,33-76 0 0,-33 76 0 0,19-90 0 15,-23-4 0-15,4 94 0 0,-26-97 0 16,26 97 0-16,-49-96 0 0,49 96 0 16,-71-107 0-16,-27-6 0 0,98 113 0 15,-133-114 0-15,133 114 0 0,-143-111 0 16,-22 6 0-16,165 105 0 0,-190-98 0 15,190 98 0-15,-206-95 0 0,-20 14 0 16,226 81 0-16,-245-66 0 0,245 66 0 16,-251-47 0-16,-7 21 0 0,258 26 0 15,-269-4 0-15,269 4 0 0,-260 11 0 0,260-11 0 16,-251 22 0-16,10 11 0 0,241-33 0 16,-218 21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4:10:54.77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11368 8032 2048 0,'0'0'0'15,"43"6"0"-15,-11 0 0 16,55-5 0-1,30-1 0 1,10-8 0 0,17 2 0-1,11-4 0 1,21 0 0 0,1-1 0-16,15 7 0 15,-22-2 0 1,-16 1 0-16,-8 1 0 15,0-2 0-15,5-2 0 16,-2 3 0 0,-149 5 0-16,0 0 0 0,154-4 0 15,-9 2 0-15,-145 2 0 0,136-3 0 16,-136 3 0-16,131 0 0 0,-131 0 0 0,0 0 0 16,137 0 0-16,-137 0 0 0,138 0 0 15,-138 0 0-15,141-4 0 0,-141 4 0 16,134-4 0-16,-134 4 0 0,134-4 0 15,-134 4 0-15,127-7 0 0,-127 7 0 16,0 0 0-16,115-5 0 0,-115 5 0 16,104-6 0-16,-104 6 0 0,97-5 0 15,-97 5 0-15,55-3 0 0,-55 3 0 16,71-4 0-16,-71 4 0 0,43-3 0 0,-43 3 0 16,0 0 0-16,21-2 0 0,-21 2 0 15,0 0 0-15,0 0 0 0,8 0 0 16</inkml:trace>
  <inkml:trace contextRef="#ctx0" brushRef="#br0" timeOffset="6942.88">11212 6593 2048 0,'8'60'0'0,"7"29"0"15,-1 28 0 1,4 25 0 0,-3 31 0-1,-7 27 0 1,1 18 0-16,-8 7 0 16,-11-38 0-16,-4-39 0 15,6-68 0 1,14 14 0-16,0-37 0 15,7 1 0 1,-4-24 0 0,18-51 0-16</inkml:trace>
  <inkml:trace contextRef="#ctx0" brushRef="#br0" timeOffset="7866.28">10991 6334 2048 0,'-13'-39'0'0,"3"12"0"16,34-3 0-1,32 3 0 1,38 13 0 0,37 11 0-16,30 3 0 15,27 2 0 1,19-6 0-1,25-13 0 1,23 25 0 0,1-34 0-16,79 0 0 15,-26 11 0 1,-27-2 0-16,-12 13 0 31,-270 4 0-31,0 0 0 0,252-18 0 0,-252 18 0 16,302-23 0-16,-302 23 0 0,271-19 0 15,-271 19 0-15,222-14 0 0,-222 14 0 16,188-9 0-16,-188 9 0 0,154-2 0 16,-154 2 0-16,124 0 0 0,-124 0 0 15,67 0 0-15,-67 0 0 0,70-3 0 16,-70 3 0-16,42-1 0 0,-42 1 0 16,19 0 0-16,-19 0 0 0,8 0 0 0,-8 0 0 15,0 0 0-15,2 0 0 0,-2 0 0 16,0 0 0-16,16 14 0 0,-16-14 0 15,0 0 0-15,13 10 0 0,-13-10 0 16,2 44 0-16,-2-44 0 0,0 0 0 16,-5 67 0-16,5-67 0 0,0 0 0 15,-11 82 0-15,11-82 0 0,-11 94 0 16,11-94 0-16,0 0 0 0,-6 104 0 16,6-104 0-16,0 0 0 0,-3 111 0 0,3-111 0 15,1 116 0-15,-1-116 0 0,0 0 0 16,24 122 0-16,-24-122 0 0,0 0 0 15,26 118 0-15,-26-118 0 0,29 121 0 16,-29-121 0-16,0 0 0 0,25 125 0 16,-25-125 0-16,0 0 0 0,24 118 0 15,-24-118 0-15,0 0 0 0,18 111 0 16,-18-111 0-16,9 109 0 0,-9-109 0 16,0 0 0-16,6 104 0 0,-6-104 0 0,0 0 0 15,-13 97 0-15,13-97 0 0,0 0 0 16,-43 92 0-16,43-92 0 0,0 0 0 15,-109 84 0-15,109-84 0 0,0 0 0 16,0 0 0-16,0 0 0 0,-203 65 0 16,203-65 0-16,0 0 0 0,0 0 0 15,-305 61 0-15,305-61 0 0,0 0 0 16,0 0 0-16,-517 76 0 0,517-76 0 16,0 0 0-16,-745 118 0 0,745-118 0 0,-806 126 0 15</inkml:trace>
  <inkml:trace contextRef="#ctx0" brushRef="#br0" timeOffset="25854.98">2978 9166 2048 0,'0'0'0'0,"0"0"0"15,0 0 0 1,0 0 0-16,0 0 0 16,10 44 0-1,1 32 0 1,-9 35 0-16,-10 32 0 16,-6 21 0-1,-2 1 0-15,-1-11 0 16,4-15 0-16,0-27 0 15,6-51 0-15,-4 33 0 16,5-34 0-16,-6 16 0 16,2-30 0-16,5-24 0 15,-12-38 0 1,17 16 0-16,0 0 0 0,0 0 0 16,-13-15 0-16,13 15 0 0,-6-30 0 15</inkml:trace>
  <inkml:trace contextRef="#ctx0" brushRef="#br0" timeOffset="26683.07">2024 9115 2048 0,'0'0'0'0,"0"0"0"16,0 0 0-16,0 0 0 15,0 0 0 1,42 6 0-16,26-5 0 15,27-8 0 1,21-1 0 0,26-5 0-16,14 2 0 15,13-3 0 1,9-1 0-16,21 3 0 16,-10 2 0-16,-12-3 0 15,1 4 0-15,1 5 0 16,7-2 0-16,4 2 0 15,-1-2 0-15,-189 6 0 16,0 0 0-16,187-9 0 0,-4-3 0 16,-183 12 0-16,187-8 0 0,-187 8 0 0,187-10 0 15,-187 10 0-15,174-5 0 0,-174 5 0 16,163-17 0-16,-163 17 0 0,148-13 0 16,-148 13 0-16,134-13 0 0,-134 13 0 15,118-11 0-15,-118 11 0 0,105-19 0 16,-48 6 0-16,-57 13 0 0,72-11 0 15,-72 11 0-15,45-6 0 0,-45 6 0 16,56-12 0-16,-56 12 0 0,37-8 0 16,-37 8 0-16,0 0 0 0,33-6 0 15,-33 6 0-15,19-3 0 0,-19 3 0 0,0 0 0 16,21 15 0-16,-21-15 0 0,0 0 0 16,11 10 0-16,-11-10 0 0,11 49 0 15,-11-49 0-15,0 0 0 0,13 75 0 16,-13-75 0-16,6 86 0 0,-6-86 0 15,0 0 0-15,11 101 0 0,-11-101 0 16,10 126 0-16,-10-126 0 0,0 0 0 16,13 152 0-16,-13-152 0 0,21 164 0 0,-21-164 0 15,0 0 0-15,34 169 0 0,4-12 0 16,-38-157 0-16,31 144 0 0,-31-144 0 16,23 117 0-16,-23-117 0 0,11 63 0 15,7 17 0-15,-18-80 0 0,10 50 0 16,-10-50 0-16,3 54 0 0,0-20 0 15,-3-34 0-15,0 0 0 0,-3 14 0 16,3-14 0-16,0 0 0 0,-10 29 0 16,10-29 0-16,-8 18 0 0</inkml:trace>
  <inkml:trace contextRef="#ctx0" brushRef="#br0" timeOffset="27341.6">2552 10833 2048 0,'0'0'0'15,"-36"-5"0"1,10 2 0-16,11 2 0 16,11-1 0-1,29-24 0-15,-4 5 0 16,40 1 0-1,-20 9 0-15,49 7 0 16,13-1 0 0,10 5 0-16,8 4 0 15,13-1 0 1,16-1 0-16,17-2 0 16,-12-6 0-16,-11-1 0 15,4-3 0-15,0-3 0 16,3-2 0-1,-151 15 0-15,0 0 0 0,164-14 0 0,-1 2 0 16,-163 12 0-16,163-17 0 0,-163 17 0 16,173-14 0-16,-173 14 0 0,172-12 0 15,0 6 0-15,-172 6 0 0,180-6 0 16,-180 6 0-16,173-1 0 0,-5-4 0 16,-168 5 0-16,167 0 0 0,-167 0 0 0,155 0 0 15,-155 0 0-15,150 0 0 0,-14 0 0 16,-136 0 0-16,125-2 0 0,-125 2 0 15,115 0 0-15,-115 0 0 0,63 0 0 16,17 0 0-16,-80 0 0 0,0 0 0 16,47 0 0-16,-47 0 0 0,24 0 0 15,-24 0 0-15,0 0 0 0,16 6 0 16,-16-6 0-16,0 0 0 0,-25-16 0 0</inkml:trace>
  <inkml:trace contextRef="#ctx0" brushRef="#br0" timeOffset="27977.15">2800 9011 2048 0,'0'0'0'16,"3"60"0"-1,7 23 0-15,-2 17 0 16,-2 20 0 0,-2 12 0-1,-1 15 0-15,-3 10 0 16,2 0 0-16,-2 3 0 16,3-9 0-16,-5-24 0 15,-1-20 0-15,-1-7 0 16,1-44 0-1,-9 23 0-15,3-32 0 16,6-23 0-16,0-15 0 16,-2 0 0-1,13-42 0-15,-8 33 0 0,0 0 0 16,0 0 0-16,10-86 0 0</inkml:trace>
  <inkml:trace contextRef="#ctx0" brushRef="#br0" timeOffset="28363.11">2871 8961 2048 0,'0'0'0'0,"0"0"0"16,0 0 0-16,-6 58 0 15,4 24 0 1,-1 13 0 0,8 19 0-1,1 18 0-15,0 14 0 0,1 13 0 16,-2-22 0-1,-5-15 0-15,1-18 0 0,-4 3 0 16,3-6 0-16,-5-7 0 16,0-9 0-1,-1-15 0-15,-2-18 0 16,3-25 0-16,4-43 0 16,-2-38 0-1,3 54 0-15</inkml:trace>
  <inkml:trace contextRef="#ctx0" brushRef="#br0" timeOffset="29269.87">2317 8915 2048 0,'0'0'0'0,"-19"-9"0"16,6 4 0-1,25 10 0-15,-2-1 0 16,30 1 0-1,16-1 0 1,22 2 0-16,14-3 0 16,22-5 0-1,21 0 0-15,24-11 0 16,20 1 0 0,10-9 0-16,-10 6 0 15,-11-1 0-15,6 5 0 16,-3-6 0-16,5 1 0 15,7 4 0-15,1-4 0 16,-184 16 0-16,186-12 0 0,-186 12 0 16,181-9 0-16,-181 9 0 0,178-6 0 15,-178 6 0-15,174-8 0 0,-174 8 0 16,178-7 0-16,-9-1 0 0,-169 8 0 16,154-5 0-16,-154 5 0 0,0 0 0 15,140-2 0-15,-140 2 0 0,127-10 0 0,-8 2 0 16,-119 8 0-16,104-5 0 0,-104 5 0 15,82-6 0-15,-82 6 0 0,0 0 0 16,63-6 0-16,-63 6 0 0,47-3 0 16,-47 3 0-16,0 0 0 0,39-2 0 15,-39 2 0-15,26-2 0 0,-26 2 0 16,0 0 0-16,10 0 0 0,-10 0 0 16,6-1 0-16,-6 1 0 0,0 0 0 0,2 1 0 15,-2-1 0-15,-2 11 0 0,2-11 0 16,0 0 0-16,-7 26 0 0,7-26 0 15,-5 44 0-15,5-44 0 0,0 0 0 16,-3 60 0-16,3-60 0 0,-3 82 0 16,3-82 0-16,0 0 0 0,3 107 0 15,-3-107 0-15,-1 122 0 0,1-122 0 16,0 0 0-16,0 143 0 0,3 19 0 16,-3-162 0-16,8 172 0 0,-8-172 0 15,5 159 0-15,-5-159 0 0,15 133 0 0,-5-8 0 16,-10-125 0-16,11 113 0 0,-11-113 0 15,11 106 0-15,-11-106 0 0,2 91 0 16,8-2 0-16,-10-89 0 0,8 78 0 16,-8-78 0-16,6 66 0 0,-3-16 0 15,-3-50 0-15,0 0 0 0,1 40 0 16,-1-40 0-16,2 35 0 0,-2-35 0 0,3 25 0 16,-3-25 0-16,0 0 0 0,2 23 0 15,-2-23 0-15,-8 13 0 0,8-13 0 16,0 0 0-16,0 0 0 0,-20-8 0 15</inkml:trace>
  <inkml:trace contextRef="#ctx0" brushRef="#br0" timeOffset="29889.33">3209 10639 2048 0,'-35'3'0'16,"8"1"0"-1,15-3 0-15,5 1 0 16,6-2 0 0,2-2 0-16,1 2 0 15,50 2 0 1,24-4 0 0,15 2 0-16,18-4 0 15,23 1 0 1,11 0 0-1,17-4 0-15,9 1 0 16,6-1 0-16,-9 1 0 16,-8 1 0-16,1 3 0 15,-2 2 0-15,-157 0 0 0,0 0 0 16,163-1 0-16,-163 1 0 0,161-4 0 16,13 8 0-16,-174-4 0 0,167 0 0 15,-167 0 0-15,157 3 0 0,-157-3 0 16,159 9 0-16,0-3 0 0,-159-6 0 15,150 1 0-15,-150-1 0 0,141 4 0 16,-141-4 0-16,124 2 0 0,-124-2 0 16,109-3 0-16,-9 0 0 0,-100 3 0 15,55 0 0-15,-55 0 0 0,0 0 0 0,61-5 0 16,-61 5 0-16,40-2 0 0,-40 2 0 16,0 0 0-16,17-1 0 0,-17 1 0 15,20-12 0-15,-20 12 0 0,0 0 0 16,0 0 0-16,11-8 0 0</inkml:trace>
  <inkml:trace contextRef="#ctx0" brushRef="#br0" timeOffset="29983.07">6486 10543 2048 0,'-30'-8'0'15</inkml:trace>
  <inkml:trace contextRef="#ctx0" brushRef="#br0" timeOffset="33006.18">11455 8614 2048 0,'0'0'0'0,"-52"-4"0"16,-29 26 0 0,-16 37 0-1,16 28 0 1,24 11 0-1,37-3 0 1,56-15 0 0,45 1 0-16,27 4 0 15,6 2 0 1,-3 3 0 0,-39-4 0-16,-37-36 0 15,-42 18 0 1,-33 3 0-1,40-71 0-15,0 0 0 0,0 0 0 0,-77 59 0 16,77-59 0-16,0 0 0 0,-132 55 0 16,132-55 0-16,0 0 0 0,-167 45 0 15,167-45 0-15,0 0 0 0,-165 13 0 16,165-13 0-16,0 0 0 0,-134-20 0 16,134 20 0-16,-94-64 0 0,94 64 0 15,0 0 0-15,-41-91 0 0,41 91 0 16,2-94 0-16,-2 94 0 0,31-80 0 15,-31 80 0-15,0 0 0 0,21-46 0 0,-21 46 0 16,0 0 0-16,58-40 0 0,-58 40 0 16,0 0 0-16,0 0 0 0,40-24 0 15,-40 24 0-15,62 23 0 0,-62-23 0 16,0 0 0-16,48 80 0 0,-48-80 0 16,0 0 0-16,29 111 0 0,-29-111 0 15,0 0 0-15,16 115 0 0,-16-115 0 16,24 105 0-16,-24-105 0 0,0 0 0 0,17 59 0 15,-17-59 0-15,0 0 0 16,61 56 0-16,-61-56 0 0,0 0 0 0,86 19 0 16,-86-19 0-16,0 0 0 0,100-32 0 15,-100 32 0-15,0 0 0 0,105-79 0 16,-105 79 0-16,0 0 0 0,106-109 0 16,-106 109 0-16,39-45 0 0,-39 45 0 15,104-134 0-15,-104 134 0 0,58-75 0 16,-58 75 0-16,47-78 0 0,-47 78 0 0,25-46 0 15,-25 46 0-15,0 0 0 0,11-21 0 16,-11 21 0-16,0 0 0 0,4-10 0 16,-4 10 0-16,0 0 0 0,0 0 0 15,4 10 0-15,-4-10 0 0,-10 59 0 16,10-59 0-16,0 0 0 0,-15 114 0 16,15-114 0-16,0 0 0 0,-21 156 0 15,21-156 0-15,-12 204 0 0,2 31 0 16,10-235 0-16,0 213 0 0,0-213 0 15,-7 180 0-15,7-180 0 0,-6 147 0 0,6-147 0 16,-6 118 0-16,6-118 0 0,-4 64 0 16,-2 1 0-16,6-65 0 15,0 0 0-15,-4 40 0 0,4-40 0 16,0 0 0-16,-2 17 0 0,2-17 0 0,0 0 0 16,17-17 0-16,-17 17 0 0,0 0 0 15,0 0 0-15,6-27 0 0</inkml:trace>
  <inkml:trace contextRef="#ctx0" brushRef="#br0" timeOffset="33352.83">11756 9440 2048 0,'-3'-44'0'15,"-2"11"0"1,58-4 0 0,37 32 0-1,11 47 0 1,4 35 0 0,-21 15 0-1,-41-2 0-15,-49-10 0 16,-51 4 0-1,-35 1 0 1,-13-4 0 0,42-36 0-1,-16-38 0 1,79-7 0-16,0 0 0 0</inkml:trace>
  <inkml:trace contextRef="#ctx0" brushRef="#br0" timeOffset="34235.93">12535 9824 2048 0,'0'0'0'0,"9"-28"0"15,9-12 0 1,-3-16 0-1,-9-13 0 1,-14-2 0 0,-11 3 0-16,-14 14 0 15,-3 23 0 1,16 18 0 0,-28 62 0-1,3 26 0 1,20 28 0-1,15-40 0 1,44 63 0-16,-34-126 0 0,0 0 0 16,0 0 0-16,60 108 0 0,-60-108 0 15,0 0 0-15,81 66 0 0,-81-66 0 16,0 0 0-16,0 0 0 0,94 25 0 16,-94-25 0-16,0 0 0 0,106-26 0 15,-106 26 0-15,104-77 0 0,-104 77 0 16,0 0 0-16,0 0 0 0,38-41 0 15,-38 41 0-15,0 0 0 0,0 0 0 0,43-58 0 16,-43 58 0-16,0 0 0 0,0 0 0 16,41-75 0-16,-41 75 0 0,0 0 0 15,70-181 0-15,-70 181 0 0,0 0 0 16,0 0 0-16,23-108 0 0,-23 108 0 16,0 0 0-16,0-64 0 0,0 64 0 15,0 0 0-15,-7-19 0 0,7 19 0 16,0 0 0-16,-20 34 0 0,20-34 0 15,0 0 0-15,-13 83 0 0,13-83 0 0,0 0 0 16,-5 117 0-16,5-117 0 0,0 0 0 16,12 126 0-16,-12-126 0 0,0 0 0 15,30 113 0-15,-30-113 0 0,0 0 0 16,41 77 0-16,-41-77 0 0,0 0 0 16,52 41 0-16,-52-41 0 0,0 0 0 15,57 5 0-15,-57-5 0 0,0 0 0 16,0 0 0-16,67-39 0 0,-67 39 0 15,0 0 0-15,56-81 0 0,-56 81 0 0,0 0 0 16,47-125 0-16,-47 125 0 0,0 0 0 16,44-125 0-16,-44 125 0 0,30-92 0 15,-30 92 0-15,0 0 0 0,17-50 0 16,-17 50 0-16,0 0 0 0,7-8 0 16,-7 8 0-16,0 0 0 0,-2 28 0 15,2-28 0-15,0 0 0 0,-15 66 0 16,15-66 0-16,0 0 0 0,-2 95 0 15,2-95 0-15,0 0 0 0,9 111 0 0,-9-111 0 16,0 0 0-16,27 102 0 0,-27-102 0 16,0 0 0-16,44 65 0 0,-44-65 0 15,0 0 0-15,52 26 0 0,-52-26 0 16,41-23 0-16,-41 23 0 0,0 0 0 16,0 0 0-16,14-31 0 0</inkml:trace>
  <inkml:trace contextRef="#ctx0" brushRef="#br0" timeOffset="34514.47">13399 9150 2048 0,'0'0'0'16,"-6"35"0"-1,0-9 0 1,35-16 0-1,-6-8 0 1,0-64 0 0,-10 15 0-1,-30 5 0 1,3 20 0 0,-25 43 0-1,27-12 0 16</inkml:trace>
  <inkml:trace contextRef="#ctx0" brushRef="#br0" timeOffset="35679.08">13744 8856 2048 0,'25'27'0'0,"3"39"0"16,-7 37 0-1,-13 41 0 1,-10 48 0 0,-10 32 0-1,8 19 0-15,2 12 0 16,10-47 0 0,2-46 0-16,4-42 0 15,3-34 0-15,1-21 0 16,10-15 0-1,4-17 0 1,7-24 0 0,13-35 0-1,-52 26 0-15,0 0 0 0,0 0 0 0,55-69 0 16,-55 69 0-16,0 0 0 0,44-98 0 16,-44 98 0-16,0 0 0 0,12-125 0 15,-12 125 0-15,0 0 0 0,-23-120 0 16,23 120 0-16,0 0 0 0,-61-97 0 15,61 97 0-15,0 0 0 0,-88-69 0 16,88 69 0-16,0 0 0 0,-110-46 0 16,110 46 0-16,0 0 0 0,-112-29 0 15,112 29 0-15,0 0 0 0,-95-19 0 0,95 19 0 16,0 0 0-16,-67-30 0 0,67 30 0 16,0 0 0-16,-16-48 0 0,16 48 0 15,0 0 0-15,45-74 0 0,-45 74 0 16,0 0 0-16,89-91 0 0,-89 91 0 15,0 0 0-15,117-108 0 0,-117 108 0 16,0 0 0-16,117-109 0 0,-117 109 0 0,104-99 0 16,-104 99 0-16,77-90 0 0,-77 90 0 15,47-63 0-15,-47 63 0 0,22-39 0 16,-22 39 0-16,0 0 0 0,11-17 0 16,-11 17 0-16,1-3 0 0,-1 3 0 15,0 0 0-15,-10 16 0 0,10-16 0 16,0 0 0-16,-19 43 0 0,19-43 0 15,0 0 0-15,-15 69 0 0,15-69 0 16,0 0 0-16,-11 86 0 0,11-86 0 16,0 0 0-16,5 104 0 0,-5-104 0 0,0 0 0 15,24 97 0-15,-24-97 0 0,0 0 0 16,16 37 0-16,-16-37 0 0,0 0 0 16,51 73 0-16,-51-73 0 0,0 0 0 15,53 23 0-15,-53-23 0 0,0 0 0 16,50-39 0-16,-50 39 0 0,0 0 0 15,51-98 0-15,-51 98 0 0,0 0 0 16,46-121 0-16,-46 121 0 0,0 0 0 16,0 0 0-16,39-106 0 0,-39 106 0 15,0 0 0-15,40-81 0 0,-40 81 0 0,0 0 0 16,44-53 0-16,-44 53 0 0,0 0 0 16,35-23 0-16,-35 23 0 0,0 0 0 15,35 0 0-15,-35 0 0 0,0 0 0 16,30 12 0-16,-30-12 0 0,0 0 0 15,0 0 0-15,16 8 0 0,-16-8 0 16,0 0 0-16,1-3 0 0,-1 3 0 16,0 0 0-16,-8-18 0 0,8 18 0 0,0 0 0 15,-16-18 0-15,16 18 0 0,0 0 0 16,-16-10 0-16,16 10 0 0,0 0 0 16,0 0 0-16,-12 15 0 0,12-15 0 15,0 0 0-15,-14 42 0 0,14-42 0 16,0 0 0-16,-11 68 0 0,11-68 0 15,0 0 0-15,-7 86 0 0,7-86 0 16,0 0 0-16,-7 104 0 0,7-104 0 0,0 0 0 16,6 107 0-16,-6-107 0 0,0 0 0 15,35 79 0-15,-35-79 0 0,0 0 0 16,57 29 0-16,-57-29 0 0,0 0 0 16,65-16 0-16,-65 16 0 0,0 0 0 15,79-50 0-15,-79 50 0 0,0 0 0 16,68-69 0-16,-68 69 0 0,0 0 0 15,0 0 0-15,18-92 0 0,-18 92 0 16,0 0 0-16,0 0 0 0,0 0 0 16,2-43 0-16</inkml:trace>
  <inkml:trace contextRef="#ctx0" brushRef="#br0" timeOffset="35973.21">14181 9153 2048 0,'0'0'0'0,"0"0"0"15,46-2 0 1,-13 0 0 15,-15 2 0-15,-49-20 0-1,6 6 0 1,-16 24 0 0,17 0 0-1,17-7 0 1</inkml:trace>
  <inkml:trace contextRef="#ctx0" brushRef="#br0" timeOffset="37657.64">15782 9657 2048 0,'0'0'0'16,"0"0"0"-1,38-24 0 1,20-35 0 0,-2-34 0-1,-15-32 0 1,-16-9 0 0,-9 9 0-1,-8 53 0 1,-1-10 0-1,-4 29 0 1,-2 30 0 0,-11 41 0-1,10-18 0 1,0 0 0-16,0 0 0 0,-5 87 0 16,5-87 0-16,0 0 0 0,0 150 0 15,0-150 0-15,0 0 0 0,-2 196 0 16,2-196 0-16,0 0 0 0,15 201 0 15,-15-201 0-15,25 172 0 0,-25-172 0 0,44 130 0 16,-44-130 0-16,0 0 0 0,27 69 0 16,-27-69 0-16,44 43 0 0,-44-43 0 15,0 0 0-15,29 23 0 0,-29-23 0 16,0 0 0-16,0 0 0 0,56-25 0 16,-56 25 0-16,0 0 0 0,64-82 0 15,-64 82 0-15,0 0 0 0,56-129 0 16,-56 129 0-16,0 0 0 0,33-131 0 15,-33 131 0-15,0 0 0 0,15-75 0 16,-15 75 0-16,0 0 0 0,0 0 0 0,14-74 0 16,-14 74 0-16,0 0 0 0,8-43 0 15,-8 43 0-15,0 0 0 0,0 0 0 16,3-20 0-16,-3 20 0 0,0 0 0 16,-9 42 0-16,9-42 0 0,0 0 0 15,-15 89 0-15,15-89 0 0,0 0 0 16,0 0 0-16,-5 119 0 0,5-119 0 15,0 0 0-15,17 123 0 0,-17-123 0 16,0 0 0-16,12 70 0 0,-12-70 0 0,0 0 0 16,0 0 0-16,55 59 0 0,-55-59 0 15,0 0 0-15,66 10 0 0,-66-10 0 16,0 0 0-16,66-60 0 0,-66 60 0 16,0 0 0-16,58-111 0 0,-58 111 0 15,0 0 0-15,38-130 0 0,-38 130 0 16,0 0 0-16,20-76 0 0,-20 76 0 15,0 0 0-15,10-76 0 0,-10 76 0 16,0 0 0-16,0 0 0 0,4-44 0 16,-4 44 0-16,0 0 0 0,3-20 0 0,-3 20 0 15,0 0 0-15,-5 56 0 0,5-56 0 16,0 0 0-16,-7 112 0 0,7-112 0 16,0 0 0-16,0 0 0 0,-9 139 0 15,9-139 0-15,0 0 0 0,-3 149 0 16,3-149 0-16,0 0 0 0,0 87 0 15,0-87 0-15,0 0 0 0,0 41 0 16,0-41 0-16,0 0 0 0,-3-2 0 0,3 2 0 16,0 0 0-16,-7-58 0 0,7 58 0 15,0 0 0-15,2-109 0 0,-2 109 0 16,0 0 0-16,12-130 0 0,-12 130 0 16,0 0 0-16,21-124 0 0,-21 124 0 15,0 0 0-15,12-70 0 0,-12 70 0 16,0 0 0-16,30-47 0 0,-30 47 0 15,0 0 0-15,0 0 0 0,19-26 0 16,-19 26 0-16,0 0 0 0,58 34 0 0,-58-34 0 16,0 0 0-16,55 93 0 0,-55-93 0 15,0 0 0-15,0 0 0 0,22 53 0 16,-22-53 0-16,0 0 0 0,43 129 0 16,-43-129 0-16,0 0 0 0,28 111 0 15,-28-111 0-15,0 0 0 0,14 62 0 16,-14-62 0-16,0 0 0 0,-11 9 0 15,11-9 0-15,0 0 0 0,-21-59 0 0,21 59 0 16,0 0 0-16,-16-107 0 0,16 107 0 16,0 0 0-16,0 0 0 0,3-140 0 15,-3 140 0-15,0 0 0 0,19-131 0 16,-19 131 0-16,0 0 0 0,39-101 0 16,-39 101 0-16,0 0 0 0,58-69 0 15,-58 69 0-15,0 0 0 0,0 0 0 16,36-34 0-16,-36 34 0 0,0 0 0 15,65 25 0-15,-65-25 0 0,0 0 0 16,59 95 0-16,-59-95 0 0,0 0 0 0,33 142 0 16,-33-142 0-16,0 0 0 0,0 0 0 15,0 0 0-15,26 173 0 0,-26-173 0 16,32 145 0-16,-32-145 0 0,0 0 0 16,0 0 0-16,73 111 0 0,-73-111 0 15,48 59 0-15,-48-59 0 0,0 0 0 16,76-17 0-16,-76 17 0 0,0 0 0 0,78-73 0 15,-78 73 0-15,0 0 0 0,78-119 0 16,-78 119 0-16,0 0 0 0,70-151 0 16,-70 151 0-16,0 0 0 0,53-145 0 15,-53 145 0-15,0 0 0 0,28-118 0 16,-28 118 0-16,0 0 0 0,-7-96 0 16,7 96 0-16,0 0 0 0,-9-52 0 15,9 52 0-15,0 0 0 0,-38-44 0 16,38 44 0-16,0 0 0 0,-27-26 0 0,27 26 0 15,0 0 0-15,-51 40 0 0,51-40 0 16,0 0 0-16,-41 104 0 0,41-104 0 16,0 0 0-16,-21 155 0 0,21-155 0 15,0 0 0-15,0 0 0 0,0 0 0 16,-4 188 0-16,4-188 0 0,19 172 0 16,-19-172 0-16,29 146 0 0,-29-146 0 15,16 82 0-15,-16-82 0 0,0 0 0 0,8 35 0 16,-8-35 0-16,0 0 0 0,-6-4 0 15</inkml:trace>
  <inkml:trace contextRef="#ctx0" brushRef="#br0" timeOffset="38001.35">16409 8975 2048 0,'0'0'0'16,"0"0"0"-1,29 1 0 1,-8 0 0-1,14 11 0 1,-14-4 0 0,-11-4 0-1,-35-13 0 1,3 1 0 0,-5 6 0-1</inkml:trace>
  <inkml:trace contextRef="#ctx0" brushRef="#br0" timeOffset="38202.01">15791 9303 2048 0,'37'-10'0'15,"53"-11"0"1,42 5 0 0,26 7 0-1,-8-6 0 1</inkml:trace>
  <inkml:trace contextRef="#ctx0" brushRef="#br0" timeOffset="39687.56">18981 9619 2048 0,'144'-25'0'15,"41"-1"0"1,-30 8 0-16,-33-1 0 16,-56 7 0-1,18-2 0-15,-32 5 0 16,-6-13 0 0,-18 8 0-1,-38-18 0-15,-3 11 0 31,7 11 0-15,-24-18 0 0,7 11 0-1,12 7 0 1,53 40 0 0,-42-30 0-16,0 0 0 0,0 0 0 0,62 49 0 15,-62-49 0-15,0 0 0 0,46 79 0 16,-46-79 0-16,0 0 0 0,10 99 0 15,-10-99 0-15,0 0 0 0,-35 104 0 16,35-104 0-16,0 0 0 0,-58 90 0 16,58-90 0-16,0 0 0 0,-17 26 0 15,17-26 0-15</inkml:trace>
  <inkml:trace contextRef="#ctx0" brushRef="#br0" timeOffset="40865.69">21294 9411 2048 0,'35'-34'0'0,"-8"8"0"16,21-34 0-1,-16 20 0 1,-30-25 0-1,-4 22 0-15,-65 9 0 16,-31 39 0 0,-18 42 0-1,-4 46 0 1,9 27 0 0,22 17 0-16,22 0 0 15,33-57 0-15,24 3 0 16,8-30 0-1,41-16 0 1,-39-37 0-16,0 0 0 0,0 0 0 0,29 20 0 16,-29-20 0-16,79-20 0 0,-79 20 0 0,0 0 0 15,85-48 0-15,-85 48 0 0,0 0 0 16,80-68 0-16,-80 68 0 0,79-107 0 16,-79 107 0-16,0 0 0 0,67-110 0 15,-67 110 0-15,0 0 0 0,37-66 0 16,-37 66 0-16,0 0 0 0,37-80 0 15,-37 80 0-15,0 0 0 0,23-48 0 16,-23 48 0-16,0 0 0 0,10-25 0 16,-10 25 0-16,0 0 0 0,-2 25 0 15,2-25 0-15,0 0 0 0,-23 80 0 16,23-80 0-16,0 0 0 0,0 0 0 0,-24 124 0 16,24-124 0-16,0 0 0 0,-5 129 0 15,5-129 0-15,34 103 0 0,-34-103 0 16,0 0 0-16,0 0 0 0,0 0 0 15,65 68 0-15,-65-68 0 0,92 14 0 16,-92-14 0-16,0 0 0 0,141-68 0 16,-141 68 0-16,0 0 0 0,145-117 0 15,-145 117 0-15,123-156 0 0,-20-24 0 16,-103 180 0-16,76-157 0 0,-76 157 0 0,52-130 0 16,-52 130 0-16,40-111 0 0,-40 111 0 15,21-62 0-15,-21 62 0 0,19-82 0 16,-19 82 0-16,9-53 0 0,-9 53 0 15,0 0 0-15,-7-66 0 0,7 66 0 16,0 0 0-16,-7-40 0 0,7 40 0 16,0 0 0-16,-23-25 0 0,23 25 0 15,-15-13 0-15,15 13 0 0,0 0 0 16,-37 47 0-16,37-47 0 0,0 0 0 0,0 0 0 16,-35 109 0-16,35-109 0 0,0 0 0 15,-22 143 0-15,22-143 0 0,0 0 0 16,0 0 0-16,-48 233 0 0,48-233 0 15,0 0 0-15,-2 229 0 0,2-229 0 16,16 222 0-16,-16-222 0 0,24 166 0 16,-9-81 0-16,-15-85 0 0,7 69 0 15,-7-69 0-15,4 39 0 0,-4-39 0 16,1 17 0-16,-1-17 0 0,0 0 0 0,0 0 0 16,-1-6 0-16,1 6 0 0,0 0 0 15,0 0 0-15</inkml:trace>
  <inkml:trace contextRef="#ctx0" brushRef="#br0" timeOffset="41037.56">22111 9330 2048 0,'30'-28'0'15,"39"0"0"1,31 1 0-1,11-10 0-15</inkml:trace>
  <inkml:trace contextRef="#ctx0" brushRef="#br0" timeOffset="41174.98">23003 9245 2048 0,'0'0'0'16,"0"0"0"0</inkml:trace>
  <inkml:trace contextRef="#ctx0" brushRef="#br0" timeOffset="51951.19">16144 11579 2048 0,'0'0'0'15,"49"-32"0"1,38-4 0-1,29-8 0 1,21 5 0-16,1 3 0 16,-84 19 0 15</inkml:trace>
  <inkml:trace contextRef="#ctx0" brushRef="#br0" timeOffset="59922.77">12946 11056 2048 0,'0'0'0'15,"0"0"0"1,8 65 0-16,-3 36 0 15,-9 19 0 1,-13 35 0 0,-3 30 0-1,-7 10 0-15,1-27 0 16,1-19 0-16,0-20 0 16,1-17 0-16,5-13 0 15,8-43 0 1,1 11 0-16,5-24 0 15,2-25 0 1</inkml:trace>
  <inkml:trace contextRef="#ctx0" brushRef="#br0" timeOffset="60296.61">13045 11108 2048 0,'0'0'0'16,"0"0"0"0,0 0 0-16,14 46 0 15,4 40 0 1,7 44 0-1,5 47 0 1,-4 41 0 0,11 15 0-1,6 20 0-15,-7-3 0 16,-15-57 0-16,-10-58 0 16,-7-64 0-1,-4 4 0-15,-2-29 0 16,1-25 0-1,1-21 0-15,0 0 0 0,0 0 0 0,-16 4 0 16,16-4 0-16,0 0 0 0,-35-27 0 16,35 27 0-16</inkml:trace>
  <inkml:trace contextRef="#ctx0" brushRef="#br0" timeOffset="60530.96">12763 12419 2048 0,'31'-31'0'16,"38"-22"0"-1,31-6 0-15,-52 36 0 16,122-32 0-1,-34 14 0 1</inkml:trace>
  <inkml:trace contextRef="#ctx0" brushRef="#br0" timeOffset="62797.68">13754 12781 2048 0,'0'0'0'15,"6"-36"0"1,14-29 0 0,12-24 0-1,8-16 0-15,-1-19 0 16,-12-10 0-1,-15 14 0 1,-9 14 0-16,-9 29 0 16,-9 23 0-1,-11 22 0 1,-9 29 0 0,-16 28 0-1,5 24 0-15,23 12 0 16,23-61 0-1,0 0 0-15,0 0 0 0,9 72 0 16,-9-72 0-16,45 73 0 0,-45-73 0 16,0 0 0-16,74 73 0 0,-74-73 0 15,0 0 0-15,93 75 0 0,-93-75 0 16,0 0 0-16,88 84 0 0,-88-84 0 0,69 93 0 16,-69-93 0-16,0 0 0 0,50 100 0 15,-50-100 0-15,0 0 0 0,33 99 0 16,-33-99 0-16,0 0 0 0,19 89 0 15,-19-89 0-15,8 72 0 0,-8-72 0 16,0 0 0-16,3 39 0 0,-3-39 0 16,0 0 0-16,0 17 0 0,0-17 0 15,10-21 0-15,-10 21 0 0,0 0 0 16,27-71 0-16,-27 71 0 0,0 0 0 16,44-99 0-16,-44 99 0 0,0 0 0 0,50-117 0 15,-50 117 0-15,0 0 0 0,38-119 0 16,-38 119 0-16,30-105 0 0,-30 105 0 15,0 0 0-15,0 0 0 0,19-79 0 16,-19 79 0-16,0 0 0 0,8-59 0 16,-8 59 0-16,2-32 0 0,-2 32 0 15,0 0 0-15,-10 11 0 0,10-11 0 16,0 0 0-16,-20 62 0 0,20-62 0 0,0 0 0 16,-9 108 0-16,9-108 0 0,4 137 0 15,-4-137 0-15,22 128 0 0,-22-128 0 16,36 99 0-16,-36-99 0 0,34 65 0 15,-34-65 0-15,30 40 0 0,-30-40 0 16,29 21 0-16,-29-21 0 0,0 0 0 16,26 3 0-16,-26-3 0 0,29-29 0 15,-29 29 0-15,0 0 0 0,30-68 0 16,-30 68 0-16,0 0 0 0,0 0 0 16,0 0 0-16,0 0 0 0,0 0 0 0,0 0 0 15,0 0 0-15,0 0 0 0,23-54 0 16,-23 54 0-16,0 0 0 0,22-142 0 15,-22 142 0-15,-75-172 0 0,75 172 0 16,0 0 0-16,-101-104 0 0,101 104 0 16,-91-45 0-16,91 45 0 0,-72-9 0 15,72 9 0-15,-44 2 0 0,44-2 0 16,-23 8 0-16,23-8 0 0,-3 18 0 16,3-18 0-16,0 0 0 0,15 24 0 0,-15-24 0 15,0 0 0-15,51 15 0 0,-51-15 0 16,0 0 0-16,88-6 0 0,-88 6 0 15,105-31 0-15,-105 31 0 0,0 0 0 16,44-17 0-16,-44 17 0 0,0 0 0 16,132-65 0-16,-132 65 0 0,0 0 0 15,101-46 0-15,-101 46 0 0,66-25 0 16,-66 25 0-16,0 0 0 0,44 8 0 16,-44-8 0-16,0 0 0 0,17 46 0 0,-17-46 0 15,-3 92 0-15,3-92 0 0,0 0 0 16,-16 122 0-16,16-122 0 0,-21 135 0 15,21-135 0-15,0 0 0 0,-6 121 0 16,6-121 0-16,0 0 0 0,4 88 0 16,-4-88 0-16,21 61 0 0,-21-61 0 15,0 0 0-15,25 30 0 0,-25-30 0 16,35-1 0-16,-35 1 0 0,0 0 0 0,47-40 0 16,-47 40 0-16,52-73 0 0,-52 73 0 15,0 0 0-15,53-104 0 0,-53 104 0 16,39-115 0-16,-39 115 0 0,0 0 0 15,31-104 0-15,-31 104 0 0,0 0 0 16,15-87 0-16,-15 87 0 0,8-62 0 16,-8 62 0-16,0 0 0 0,3-34 0 15,-3 34 0-15,0 0 0 0,-10-9 0 16,10 9 0-16,-12 25 0 0,12-25 0 16,0 0 0-16,-16 65 0 0,16-65 0 0,0 0 0 15,-8 103 0-15,8-103 0 0,8 123 0 16,-8-123 0-16,0 0 0 0,22 110 0 15,-22-110 0-15,43 80 0 0,-43-80 0 16,0 0 0-16,50 44 0 0,-50-44 0 16,0 0 0-16,59 7 0 0,-59-7 0 15,59-29 0-15,-59 29 0 0,0 0 0 0,60-68 0 16,-60 68 0-16,44-94 0 0,-44 94 0 16,0 0 0-16,40-105 0 0,-40 105 0 15,31-96 0-15,-31 96 0 0,0 0 0 16,13-67 0-16,-13 67 0 0,0 0 0 15,6-36 0-15,-6 36 0 0,1-13 0 16,-1 13 0-16,0 0 0 0,0 13 0 16,0-13 0-16,0 0 0 0,-7 60 0 15,7-60 0-15,-11 102 0 0,11-102 0 0,0 0 0 16,-3 127 0-16,3-127 0 0,-3 111 0 16,4-39 0-16,-1-72 0 0,3 33 0 15,-3-33 0-15,1 12 0 0,-1-12 0 16,5-3 0-16,-5 3 0 0,0 0 0 15,8-30 0-15,-8 30 0 0,0 0 0 16,16-81 0-16,-16 81 0 0,19-116 0 16,-19 116 0-16,0 0 0 0,21-124 0 15,-21 124 0-15,15-119 0 0,-15 119 0 0,0 0 0 16,14-77 0-16,-14 77 0 0,0 0 0 16,10-33 0-16,-10 33 0 0,24 4 0 15,-24-4 0-15,0 0 0 0,0 0 0 16,34 59 0-16,-34-59 0 0,0 0 0 15,33 104 0-15,-33-104 0 0,47 142 0 16,-47-142 0-16,59 110 0 0,-59-110 0 16,63 74 0-16,-63-74 0 0,67 40 0 15,-67-40 0-15,68 17 0 0,-68-17 0 0,74-3 0 16,-74 3 0-16,0 0 0 0,72-22 0 16,-72 22 0-16,87-50 0 0,-87 50 0 15,0 0 0-15,84-76 0 0,-84 76 0 16,0 0 0-16,66-107 0 0,-66 107 0 15,44-109 0-15,-44 109 0 0,0 0 0 16,20-92 0-16,-20 92 0 0,-14-65 0 16,14 65 0-16,0 0 0 0,-51-31 0 15,51 31 0-15,0 0 0 0,-81 19 0 0,81-19 0 16,-94 67 0-16,94-67 0 0,0 0 0 16,-88 91 0-16,88-91 0 0,-63 98 0 15,63-98 0-15,-30 87 0 0,30-87 0 16,-5 56 0-16,21-22 0 0,-16-34 0 15,0 0 0-15,32 11 0 0,-32-11 0 16,42-8 0-16,-42 8 0 0,0 0 0 16,61-37 0-16,-61 37 0 0,0 0 0 15,72-73 0-15,-72 73 0 0,72-110 0 0,-72 110 0 16,0 0 0-16,67-136 0 0,-67 136 0 16,55-140 0-16,-55 140 0 0,40-140 0 15,-40 140 0-15,18-104 0 0,-18 104 0 16,11-71 0-16,-11 71 0 0,0 0 0 15,1-43 0-15,-1 43 0 0,0 0 0 16,-1-22 0-16,1 22 0 0,0 0 0 16,-15-2 0-16,15 2 0 0,0 0 0 15,-25 40 0-15,25-40 0 0,0 0 0 0,0 0 0 16,-21 104 0-16,21-104 0 0,0 0 0 16,-17 161 0-16,17-161 0 0,0 0 0 15,10 234 0-15,-10-234 0 0,35 248 0 16,-35-248 0-16,0 0 0 0,35 179 0 15,-35-179 0-15,36 113 0 0,1-77 0 16,-37-36 0-16,0 0 0 0,27-15 0 16</inkml:trace>
  <inkml:trace contextRef="#ctx0" brushRef="#br0" timeOffset="63078.9">17571 12473 2048 0,'0'0'0'16,"42"-9"0"-1,28-12 0 1,39-7 0 0,28 8 0-16,13 9 0 15,0-9 0 1</inkml:trace>
  <inkml:trace contextRef="#ctx0" brushRef="#br0" timeOffset="63704.01">20027 11893 2048 0,'0'0'0'16,"0"0"0"-1,0 0 0 1,-56 30 0-16,-24 27 0 16,-10 34 0-1,-15 38 0 1,5 25 0-1,16 7 0-15,32 2 0 16,28-18 0 0,15-64 0-16,34 9 0 15,-5-35 0-15,41 3 0 16,18-18 0 0,-31-20 0-16,44-25 0 15,-92 5 0-15,0 0 0 16,0 0 0-16,93-24 0 0,-93 24 0 0,0 0 0 15,92-42 0-15,-92 42 0 0,53-28 0 16,-53 28 0-16,0 0 0 0,47-72 0 16,-47 72 0-16,0 0 0 0,28-49 0 15,-28 49 0-15,-36-65 0 0,36 65 0 16,0 0 0-16,-78-52 0 0,78 52 0 16,0 0 0-16,-104-15 0 0,104 15 0 15,-112 17 0-15,112-17 0 0,0 0 0 16,-105 57 0-16,105-57 0 0,-79 75 0 0,79-75 0 15,0 0 0-15,-44 45 0 0,44-45 0 16,-8 57 0-16,8-57 0 0,0 0 0 16,37 33 0-16,-37-33 0 0,0 0 0 15,0 0 0-15</inkml:trace>
  <inkml:trace contextRef="#ctx0" brushRef="#br0" timeOffset="63829.08">20813 12873 2048 0,'0'0'0'0,"-29"-1"0"16</inkml:trace>
  <inkml:trace contextRef="#ctx0" brushRef="#br0" timeOffset="66548.78">13042 13891 2048 0,'0'0'0'16,"0"0"0"-16,0 0 0 15,6 49 0 1,-7 28 0-1,-7 24 0-15,2 28 0 16,-6 32 0 0,-1 15 0-16,2-3 0 15,2-17 0-15,-3-32 0 16,6-57 0-16,1 13 0 16,1-29 0-1,3-27 0-15,0-15 0 16,8-13 0-1,-4-38 0-15</inkml:trace>
  <inkml:trace contextRef="#ctx0" brushRef="#br0" timeOffset="67121.81">13041 14067 2048 0,'7'-47'0'0,"12"-10"0"16,19 10 0-1,11 13 0-15,13 17 0 16,9 20 0 0,7 23 0-1,1 24 0 1,-16 27 0-16,-26 25 0 15,-35 15 0 1,-41 7 0-16,-30-12 0 16,-13-16 0-1,2-25 0-15,14-17 0 16,6-17 0-16,13-12 0 16,13-15 0-16,34-10 0 0,0 0 0 15,-17-3 0-15,17 3 0 0,0-16 0 16,0 16 0-16,14-27 0 0,-14 27 0 15,0 0 0-15,32-31 0 0,-32 31 0 16,63-32 0-16,-63 32 0 0,0 0 0 16,86-26 0-16,-86 26 0 0,96-8 0 15,-96 8 0-15,0 0 0 0,103 13 0 16,-103-13 0-16,101 26 0 0,-101-26 0 0,0 0 0 16,92 46 0-16,-92-46 0 0,80 63 0 15,-80-63 0-15,52 81 0 0,-52-81 0 16,0 0 0-16,28 90 0 0,-28-90 0 15,-1 95 0-15,1-95 0 0,-32 92 0 16,32-92 0-16,-65 81 0 0,65-81 0 16,0 0 0-16,-93 72 0 0,-14-21 0 15,107-51 0-15,-106 34 0 0,10-20 0 16,96-14 0-16,-83-7 0 0,12-13 0 16,71 20 0-16,-57-39 0 0,57 39 0 15,0 0 0-15,-34-78 0 0,34 78 0 0</inkml:trace>
  <inkml:trace contextRef="#ctx0" brushRef="#br0" timeOffset="67890.92">13973 14476 2048 0,'14'21'0'0,"5"22"0"16,-6 22 0-1,-7 21 0-15,2 14 0 16,0 8 0 0,3-5 0-16,10-14 0 15,5-24 0 1,5-28 0-1,4-29 0-15,6-27 0 16,10-29 0 0,3-26 0-16,-4-23 0 15,-3-12 0 1,-16 0 0-16,-15 9 0 16,-16 100 0-16,0 0 0 15,7-81 0-15,-7 81 0 0,0 0 0 16,-1-63 0-16,1 63 0 0,-11-45 0 15,11 45 0-15,0 0 0 0,-15-22 0 16,15 22 0-16,-27 3 0 0,27-3 0 0,0 0 0 16,-33 35 0-16,33-35 0 0,-28 68 0 15,28-68 0-15,-20 101 0 0,20-101 0 16,0 0 0-16,-10 127 0 0,10-127 0 16,-2 143 0-16,8 9 0 0,-6-152 0 15,12 159 0-15,8-15 0 0,-20-144 0 16,22 137 0-16,-22-137 0 0,19 131 0 15,4 4 0-15,-23-135 0 0,22 135 0 0,-7-9 0 16,-15-126 0-16,18 118 0 0,-7-12 0 16,-11-106 0-16,0 0 0 0,6 129 0 15,-6-129 0-15,0 0 0 0,4 114 0 16,-4-114 0-16,2 69 0 0,-3-36 0 16,1-33 0-16,-15 13 0 0,15-13 0 15,-19-3 0-15,19 3 0 0,-33-26 0 16,33 26 0-16,-43-45 0 0,43 45 0 15,-46-64 0-15,46 64 0 0,-57-79 0 16,57 79 0-16,-54-100 0 0,13-22 0 0,41 122 0 16,-37-132 0-16,37 132 0 0,-18-126 0 15,17 6 0-15,1 120 0 0,32-135 0 16,-32 135 0-16,44-126 0 0,13 9 0 16,-57 117 0-16,74-117 0 0,7 2 0 15,-81 115 0-15,86-110 0 0,-86 110 0 16,0 0 0-16,92-107 0 0</inkml:trace>
  <inkml:trace contextRef="#ctx0" brushRef="#br0" timeOffset="68642.48">16974 13740 2048 0,'0'0'0'0,"0"0"0"15,-41 44 0 1,-15 20 0 0,0 15 0-16,2 18 0 15,0 12 0 1,6 9 0-16,4 14 0 16,10-6 0-16,13-9 0 15,2-7 0-15,10-1 0 16,15 3 0-16,9-4 0 15,9-7 0 1,10-12 0-16,-15-37 0 16,44 0 0-16,-19-22 0 15,46-17 0 1,-90-13 0-16,0 0 0 0,100-5 0 0,-100 5 0 16,102-20 0-16,-102 20 0 0,0 0 0 15,112-34 0-15,-112 34 0 0,100-48 0 16,-100 48 0-16,88-58 0 0,-88 58 0 15,47-36 0-15,-47 36 0 0,58-75 0 16,-58 75 0-16,36-52 0 16,-36 52 0-16,7-79 0 0,-7 79 0 0,0 0 0 15,-1-50 0-15,1 50 0 0,-45-61 0 16,45 61 0-16,-68-46 0 0,68 46 0 16,0 0 0-16,-81-29 0 0,81 29 0 15,-91-6 0-15,91 6 0 0,-96 12 0 16,96-12 0-16,-97 27 0 0,97-27 0 15,-90 38 0-15,90-38 0 0,-78 52 0 16,78-52 0-16,-69 63 0 0,69-63 0 0,-39 37 0 16,39-37 0-16,-45 77 0 0,45-77 0 15,-29 51 0-15,29-51 0 0,0 0 0 16,1 70 0-16,-1-70 0 0,4 42 0 16,-4-42 0-16,41 41 0 0,-12-17 0 15,-29-24 0-15,0 0 0 0,0 0 0 16</inkml:trace>
  <inkml:trace contextRef="#ctx0" brushRef="#br0" timeOffset="68829.14">18080 14729 2048 0,'0'0'0'0,"0"0"0"16,0 0 0-1,0 0 0-15,0 0 0 16</inkml:trace>
  <inkml:trace contextRef="#ctx0" brushRef="#br0" timeOffset="73007.89">12304 16419 2048 0,'0'0'0'15,"0"0"0"-15,0 0 0 16,0 0 0 0,3-21 0-1,-1 4 0-15,-1 10 0 16,-1 3 0-16,0 3 0 16,0 1 0-1,-5-22 0-15,1 5 0 16,11 44 0-16,-1-5 0 15,22 8 0 1,-9-10 0 0,40-12 0-16,15-12 0 15,3-17 0 1,1-8 0-16,-78 29 0 0,0 0 0 16,0 0 0-16,74-39 0 0,-74 39 0 15,70-47 0-15,-70 47 0 0,40-29 0 16,-40 29 0-16,0 0 0 0,52-50 0 0,-52 50 0 15,35-31 0-15,-35 31 0 0,15-16 0 16,-15 16 0-16,6-6 0 0,-6 6 0 16,0 0 0-16,3-3 0 0,-3 3 0 15,-2 26 0-15,2-26 0 0,-1 57 0 16,1-57 0-16,0 84 0 0,0-84 0 16,-1 111 0-16,1-111 0 0,0 0 0 15,3 135 0-15,-3-135 0 0,0 156 0 0,0-156 0 16,2 156 0-16,-6-16 0 15,4-140 0-15,-5 125 0 0,5-125 0 0,-4 70 0 16,-4 29 0-16,8-99 0 0,-7 62 0 16,7-62 0-16,-10 84 0 0,10-84 0 15,-6 53 0-15,-18-6 0 0,24-47 0 16,0 0 0-16,-15 29 0 0,15-29 0 16,-36 1 0-16,36-1 0 0,-21-2 0 15,21 2 0-15,-45-51 0 0,45 51 0 16,-49-72 0-16,49 72 0 0,-48-80 0 0,48 80 0 15,-28-46 0-15,28 46 0 0,0 0 0 16,-37-73 0-16,37 73 0 0,-26-48 0 16,26 48 0-16,-32-53 0 0,32 53 0 15,-20-32 0-15,20 32 0 0,-10-16 0 16,10 16 0-16,-4-6 0 0,4 6 0 16,-1-2 0-16,1 2 0 0,0 0 0 15,22 38 0-15,-22-38 0 0,16 28 0 16,-16-28 0-16,50 74 0 0,-50-74 0 0,60 77 0 15,-60-77 0-15,64 68 0 0,-64-68 0 16,38 37 0-16,26-5 0 0,-64-32 0 16,44 19 0-16,-44-19 0 0,70 6 0 15,-70-6 0-15,44 2 0 0,-44-2 0 16,71-41 0-16,-71 41 0 0,66-61 0 16,-66 61 0-16,53-76 0 0,-53 76 0 15,44-89 0-15,-44 89 0 0,33-90 0 16,-33 90 0-16,26-89 0 0,-13 40 0 0,-13 49 0 15,9-66 0-15,-9 66 0 0,5-41 0 16,-5 41 0-16,1-18 0 0,-1 18 0 16,1-7 0-16,-1 7 0 0,0-4 0 15,0 4 0-15,0-1 0 0,0 1 0 16,-1 15 0-16,1-15 0 0,-1 11 0 16,1-11 0-16,-4 69 0 0,5 18 0 15,-1-87 0-15,5 94 0 0,-5-94 0 16,8 94 0-16,-8-94 0 0,11 92 0 0,-11-92 0 15,8 54 0-15,-8-54 0 0,16 61 0 16,-16-61 0-16,12 38 0 0,-12-38 0 16,30 28 0-16,-10-14 0 0,-20-14 0 15,46-28 0-15,-46 28 0 0,51-54 0 0,-51 54 0 16,47-75 0-16,-47 75 0 0,41-86 0 16,-41 86 0-16,32-106 0 0,-32 106 0 15,33-114 0-15,-6 2 0 0,-27 112 0 16,22-112 0-16,-11 49 0 0,-11 63 0 0,0 0 0 15,9-79 0-15,-9 79 0 0,3-48 0 16,-3 48 0-16,0 0 0 0,4-57 0 16,-4 57 0-16,0 0 0 0,2-36 0 15,-2 36 0-15,1-16 0 0,-1 16 0 16,-10 31 0-16,10-31 0 0,-9 25 0 16,9-25 0-16,-10 87 0 0,10-87 0 15,-5 100 0-15,5-100 0 0,0 108 0 16,6 3 0-16,-6-111 0 0,10 106 0 0,-10-106 0 15,15 97 0-15,-15-97 0 16,0 0 0-16,32 98 0 0,-32-98 0 0,0 0 0 16,38 73 0-16,-14-36 0 0,-24-37 0 15,30 8 0-15,-30-8 0 0,18 0 0 16,-18 0 0-16,41-47 0 0,-41 47 0 16,47-78 0-16,-47 78 0 0,35-95 0 15,-35 95 0-15,29-105 0 0,-7-7 0 16,-22 112 0-16,16-116 0 0,-6 10 0 0,-10 106 0 15,8-96 0-15,-8 96 0 0,0 0 0 16,8-103 0-16,-8 103 0 0,5-60 0 16,-5 60 0-16,-1-48 0 0,1 48 0 15,-3-26 0-15,3 26 0 0,0 0 0 16,-1-13 0-16,1 13 0 0,-9 26 0 16,9-26 0-16,-6 21 0 0,6-21 0 15,-7 79 0-15,7-79 0 0,-3 93 0 16,3-93 0-16,4 95 0 0,-4-95 0 0,7 108 0 15,-7-108 0-15,10 111 0 0,4 2 0 16,-3 0 0-16,-11-113 0 0,5 65 0 16,-5-65 0-16,0 0 0 0,18 84 0 15,-18-84 0-15,0 0 0 0,23 91 0 16,-23-91 0-16,0 0 0 0,13 64 0 16,-13-64 0-16,6 33 0 0,-6-33 0 15,0-7 0-15</inkml:trace>
  <inkml:trace contextRef="#ctx0" brushRef="#br0" timeOffset="73367.23">13189 16304 2048 0,'0'0'0'16,"0"0"0"-16,0 0 0 15,0 0 0 1,21 38 0-16,-6-10 0 16,15 3 0-1,-11-14 0-15,-11-9 0 16,-4-5 0-1,17-11 0-15,-6 2 0 16,-9 3 0 0,-10-28 0-1,-2 8 0-15,4 13 0 16,-15-12 0 0,4 8 0-16</inkml:trace>
  <inkml:trace contextRef="#ctx0" brushRef="#br0" timeOffset="74150.89">16572 16369 2048 0,'0'0'0'16,"0"0"0"-1,0 0 0 1,-29-3 0-1,8 3 0-15,-12 20 0 16,11-5 0 0,-16 42 0-16,-5 18 0 15,0 15 0 1,5 13 0-16,8 11 0 16,11 10 0-1,15-2 0-15,17-14 0 16,23-12 0-1,-12-44 0-15,43 12 0 16,13-9 0-16,-32-26 0 16,36-3 0-16,-84-26 0 0,0 0 0 15,56 15 0-15,35-4 0 0,-91-11 0 16,92-5 0-16,-92 5 0 0,54-6 0 16,-54 6 0-16,77-26 0 0,-77 26 0 15,50-19 0-15,-50 19 0 0,56-54 0 16,-56 54 0-16,33-37 0 0,-33 37 0 15,0 0 0-15,22-68 0 0,-22 68 0 0,13-45 0 16,-13 45 0-16,-11-59 0 0,11 59 0 16,-11-37 0-16,11 37 0 0,-58-45 0 15,58 45 0-15,-78-29 0 0,78 29 0 16,-48-14 0-16,48 14 0 0,-79 14 0 16,79-14 0-16,-87 41 0 0,87-41 0 15,-84 60 0-15,84-60 0 0,-80 81 0 16,80-81 0-16,-66 90 0 0,30-36 0 15,36-54 0-15,-29 71 0 0,29-71 0 0,-16 43 0 16,16-43 0-16</inkml:trace>
  <inkml:trace contextRef="#ctx0" brushRef="#br0" timeOffset="81134.53">22723 8159 2048 0,'-50'-63'0'16,"-57"-12"0"0,-36 8 0-1,-32 20 0 1,-34 25 0-16,5 16 0 16,0 19 0-1,-1 23 0-15,2 17 0 16,14 11 0-16,2 24 0 15,16 18 0 1,17 5 0-16,16 14 0 16,25 19 0-1,18 12 0-15,1 12 0 16,19 7 0-16,18 8 0 16,46 6 0-1,11-189 0-15,0 0 0 0,-13 186 0 16,10-2 0-16,3-184 0 0,0 0 0 15,0 0 0-15,14 183 0 0,-14-183 0 16,40 170 0-16,-40-170 0 0,0 0 0 16,0 0 0-16,99 208 0 0,-99-208 0 0,0 0 0 15,124 177 0-15,-124-177 0 0,0 0 0 16,0 0 0-16,183 166 0 0,68-37 0 16,-251-129 0-16,0 0 0 0,0 0 0 15,288 97 0-15,-288-97 0 0,255 52 0 16,-255-52 0-16,289 16 0 0,-289-16 0 15,257-16 0-15,-257 16 0 0,221-42 0 16,-221 42 0-16,188-56 0 0,-188 56 0 16,162-75 0-16,-162 75 0 0,154-93 0 0,-154 93 0 15,133-112 0-15,-133 112 0 0,120-131 0 16,-120 131 0-16,114-140 0 0,-14-10 0 16,-100 150 0-16,85-155 0 0,-85 155 0 15,0 0 0-15,70-160 0 0,-70 160 0 16,56-158 0-16,-56 158 0 0,43-166 0 15,-43 166 0-15,30-169 0 0,-30 169 0 16,15-167 0-16,-15 167 0 0,-16-161 0 16,16 161 0-16,-26-161 0 0,26 161 0 15,-52-154 0-15,52 154 0 0,-98-150 0 0,98 150 0 16,-138-142 0-16,138 142 0 0,-176-133 0 16,176 133 0-16,-209-125 0 0,209 125 0 15,-240-117 0-15,240 117 0 0,-267-108 0 16,267 108 0-16</inkml:trace>
  <inkml:trace contextRef="#ctx0" brushRef="#br0" timeOffset="87726.95">11300 12108 2048 0,'0'0'0'16,"0"0"0"-1,0 0 0 1,0 0 0-1,14 22 0 1,32 1 0 0,25-2 0-1,28-10 0-15,32-16 0 16,26-11 0 0,11-9 0-1,-4-3 0 1,-29 2 0-16,-27-4 0 15,-49 14 0 1,1-11 0-16,-25 8 0 16,-35 19 0-16,0 0 0 15,0 0 0-15,21-36 0 0,-21 36 0 0,0 0 0 16,10-24 0-16,-10 24 0 0,0 0 0 16,-22-47 0-16,22 47 0 0,0 0 0 15,-19-31 0-15,19 31 0 0,0 0 0 16,-35-16 0-16,35 16 0 0,0 0 0 15,-28 27 0-15,28-27 0 0,0 0 0 16,-10 87 0-16,10-87 0 0,0 0 0 16,2 134 0-16,-2-134 0 0,0 0 0 15,-15 172 0-15,15-172 0 0,-82 180 0 16,82-180 0-16,0 0 0 0,0 0 0 0,-56 69 0 16</inkml:trace>
  <inkml:trace contextRef="#ctx0" brushRef="#br0" timeOffset="98013.41">11412 14768 2048 0,'0'0'0'0,"-27"-10"0"16,6 3 0-1,11 3 0-15,6 3 0 16,1 1 0-1,3 0 0-15,0 0 0 16,-1-1 0 0,1 1 0-1,0 0 0-15,-1 1 0 16,0-1 0 0,1 0 0-16,-1 0 0 15,115 2 0 1,15-4 0-1,-5-11 0-15,1-3 0 16,-125 16 0-16,0 0 0 16,125-19 0-16,-125 19 0 0,116-21 0 15,-116 21 0-15,99-21 0 0,-99 21 0 0,55-12 0 16,-55 12 0-16,50-10 0 0,-50 10 0 16,28-5 0-16,-28 5 0 0,0 0 0 15,12-3 0-15,-12 3 0 0,13-11 0 16,-13 11 0-16,0 0 0 0,8-10 0 15,-8 10 0-15,-3-32 0 0,3 32 0 16,0 0 0-16,-5-23 0 0,5 23 0 16,-3-11 0-16,3 11 0 0,0 0 0 0,0-5 0 15,0 5 0-15,-6-8 0 0,6 8 0 16,0 0 0-16,-4-7 0 0,4 7 0 16,13 72 0-16,-13-72 0 0,20 113 0 15,-20-113 0-15,0 0 0 0,0 143 0 16,0-143 0-16</inkml:trace>
  <inkml:trace contextRef="#ctx0" brushRef="#br0" timeOffset="102203.02">13025 15731 2048 0,'0'0'0'0,"0"0"0"16,0 0 0-1,0 0 0-15,-20-3 0 16,5 1 0 0,8 1 0-16,2 1 0 15,4 0 0 1,1 0 0-16,32 2 0 16,-8 0 0-1,51-2 0-15,19 2 0 16,15-4 0-1,9-5 0 1,14 5 0-16,8 5 0 16,9 4 0-16,-4 1 0 15,-145-8 0-15,130 6 0 0,-130-6 0 16,109 8 0-16,-109-8 0 0,113 9 0 16,-113-9 0-16,108 9 0 0,-108-9 0 15,106 5 0-15,-8 0 0 0,-98-5 0 16,91 3 0-16,-91-3 0 0,52 1 0 15,-52-1 0-15,72 2 0 0,-27-1 0 16,-45-1 0-16,59 3 0 0,-59-3 0 0,0 0 0 16,37 2 0-16,-37-2 0 0,42 5 0 15,-42-5 0-15,26 3 0 0,-26-3 0 16,11 0 0-16,-11 0 0 0,0 0 0 16,5 0 0-16,-5 0 0 0,1 1 0 15,-1-1 0-15,1 0 0 0,-1 0 0 16,0 0 0-16,0 0 0 0,0 0 0 15,0 0 0-15,0 0 0 0,0 0 0 16,0 0 0-16,21-3 0 0,-21 3 0 16,0 0 0-16,16 0 0 0,-16 0 0 0,7-1 0 15,-7 1 0-15,3-2 0 0,-3 2 0 16,0 0 0-16,1 0 0 0,-1 0 0 16,0 0 0-16,0 0 0 0,0 0 0 15,0 0 0-15,1 0 0 0,-1 0 0 16,0 0 0-16,0 0 0 0,0 0 0 15,0 0 0-15,0 0 0 0,0 0 0 16,0 0 0-16,0 0 0 0,0 0 0 0,0 0 0 16,-3-2 0-16,3 2 0 0,-2-2 0 15,2 2 0-15,-28-15 0 0</inkml:trace>
  <inkml:trace contextRef="#ctx0" brushRef="#br0" timeOffset="103484.81">11837 16677 2048 0,'-49'-7'0'16,"13"2"0"-16,-43 2 0 15,27 0 0-15,-34 5 0 16,-4 2 0 0,-1 2 0-16,40-3 0 15,-41 11 0 1,33-4 0-16,-22 4 0 15,30-6 0 1,-10 3 0-16,25-5 0 16,17-4 0-16,12-1 0 15,5 0 0 1,1-1 0-16,1 3 0 16,1-2 0-1,46-9 0-15,-47 8 0 0,0 0 0 16,0 0 0-16,35-6 0 0,-35 6 0 15,87-10 0-15,-87 10 0 0,99-15 0 16,-99 15 0-16,106-9 0 0,-106 9 0 16,112-16 0-16,-112 16 0 0,0 0 0 15,107-13 0-15,-107 13 0 0,106-12 0 16,-106 12 0-16,102-8 0 0,-102 8 0 0,96-5 0 16,-96 5 0-16,56-2 0 0,-56 2 0 15,0 0 0-15,98 0 0 0,-98 0 0 16,64 2 0-16,-64-2 0 0,76-3 0 15,-76 3 0-15,46-3 0 0,-46 3 0 16,23-1 0-16,-23 1 0 0,0 0 0 16,37-3 0-16,-37 3 0 0,26-1 0 15,-26 1 0-15,11-1 0 0,-11 1 0 16,9-24 0-16,-9 24 0 0,5-18 0 16,-5 18 0-16,0 0 0 0,2-8 0 0,-2 8 0 15,1-5 0-15,-1 5 0 0,0-1 0 16,0 1 0-16,0-1 0 0,0 1 0 15,-2 24 0-15,2-24 0 0,-3 16 0 16,3-16 0-16,0 0 0 0,7 67 0 16,-7-67 0-16,2 87 0 0,-2-87 0 15,-6 109 0-15,6-109 0 0,-30 124 0 16,-47 11 0-16,77-135 0 0,-105 123 0 0,-9-28 0 16,114-95 0-16,-110 73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4:14:22.55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10728 15577 2048 0,'0'0'0'16,"0"0"0"-16,0 0 0 15,0 0 0 1,0 0 0-16,0 0 0 16,0 0 0-1,0 0 0-15,31 2 0 16,-7 0 0-1,41-12 0-15,-20 2 0 16,55-3 0 0,13-2 0-16,-3 0 0 15,9 3 0 1,3-2 0 0,1-1 0-16,-13 5 0 15,-14 2 0-15,-96 6 0 0,0 0 0 16,53-2 0-16,30-3 0 0,-83 5 0 15,55-3 0-15,-55 3 0 0,59-4 0 16,-59 4 0-16,35-2 0 0,-35 2 0 16,0 0 0-16,18-2 0 0,-18 2 0 15,6 0 0-15,-6 0 0 0,0 0 0 16,2 0 0-16,-2 0 0 0,-25-26 0 0,25 26 0 16,-19-20 0-16,19 20 0 0,0 0 0 15,-40-27 0-15,40 27 0 0,-28-16 0 16,28 16 0-16,-33-32 0 0,33 32 0 15,0 0 0-15,-22-20 0 0,22 20 0 16,-9-11 0-16,9 11 0 0,-5-24 0 16,5 24 0-16,-2-17 0 0,2 17 0 15,0 0 0-15,28 6 0 0,-28-6 0 16,21 4 0-16,-21-4 0 0,43 65 0 16,-43-65 0-16,0 0 0 0,32 100 0 15,-32-100 0-15,10 120 0 0,-10-120 0 0,-23 131 0 16,-38-2 0-16,61-129 0 0,-79 106 0 15,-18-25 0-15</inkml:trace>
  <inkml:trace contextRef="#ctx0" brushRef="#br0" timeOffset="8003.66">7287 15053 2048 0,'0'0'0'0,"0"-35"0"16,2 8 0 0,0-14 0-16,0 15 0 15,-1 13 0 1,-6-16 0-16,2 9 0 16,-1 10 0-1,4 6 0 1,-2 3 0-16,2 1 0 15,2 15 0 1,-1-4 0 0,2 39 0-16,-2-15 0 15,-1 50 0 1,-1-27 0 0,1-58 0-16,0 0 0 0,0 105 0 0,0-105 0 15,1 111 0-15,-1-111 0 0,0 0 0 16,3 103 0-16,-3-103 0 0,5 102 0 15,-5-102 0-15,8 108 0 0,-8-108 0 16,0 0 0-16,7 107 0 0,-7-107 0 16,8 109 0-16,-8-109 0 0,6 99 0 15,-6-99 0-15,0 0 0 0,4 56 0 16,-4-56 0-16,2 77 0 0,-2-77 0 0,0 48 0 16,0-48 0-16,3 46 0 0,-3-46 0 15,0 0 0-15,0 26 0 0,0-26 0 16,0 12 0-16,0-12 0 0,1 4 0 15,-1-4 0-15,0 0 0 0,0 2 0 16</inkml:trace>
  <inkml:trace contextRef="#ctx0" brushRef="#br0" timeOffset="8800.45">7392 14553 2048 0,'0'0'0'0,"0"0"0"16,33 0 0 0,-8 0 0-1,45 8 0-15,27-4 0 16,20 2 0 0,30 3 0-1,19-4 0-15,15 0 0 16,15-10 0-16,13-4 0 15,-12 4 0 1,-10 0 0-16,-4 3 0 16,1-4 0-16,4-2 0 15,-1 0 0-15,-11 6 0 16,-10 1 0-16,-6-2 0 16,-160 3 0-16,0 0 0 0,139-5 0 15,-139 5 0-15,126-6 0 0,-126 6 0 16,113-9 0-16,-113 9 0 0,100-10 0 15,-100 10 0-15,56-5 0 0,-56 5 0 0,0 0 0 16,64-12 0-16,-64 12 0 0,0 0 0 16,38-9 0-16,-38 9 0 0,18-4 0 15,-18 4 0-15,0 0 0 0,8-3 0 16,-8 3 0-16,2 0 0 0,-2 0 0 16,0 0 0-16,1 0 0 0,-1 0 0 15,15 5 0-15,-15-5 0 0,0 0 0 16,11 2 0-16,-11-2 0 0,0 0 0 15,6 42 0-15,-6-42 0 0,0 68 0 0,0-68 0 16,-1 83 0-16,1-83 0 0,0 0 0 16,1 97 0-16,-1-97 0 0,1 105 0 15,-1-105 0-15,7 109 0 0,-7-109 0 16,8 117 0-16,-8-117 0 0,6 121 0 16,-6-121 0-16,4 127 0 0,-4-127 0 15,5 135 0-15,-4-11 0 0,-1-124 0 16,-1 105 0-16,1-105 0 0,-1 57 0 15,5 25 0-15,-4-82 0 0,2 52 0 0,3 6 0 16,-5-58 0-16,3 35 0 0,-3-35 0 16,-5 44 0-16,5-44 0 0,-4 27 0 15,4-27 0-15,-33 13 0 0,33-13 0 16</inkml:trace>
  <inkml:trace contextRef="#ctx0" brushRef="#br0" timeOffset="9535.28">7135 16266 2048 0,'0'0'0'15,"0"0"0"-15,0 0 0 16,0 0 0-1,-22 2 0-15,5-1 0 16,9-1 0 0,59 8 0-16,-10-2 0 15,49-5 0 1,-27 1 0-16,-34-2 0 16,-17 0 0-16,-7 0 0 15,44-5 0-15,251-15 0 16,-31 0 0-1,-60 9 0-15,-32 7 0 16,-11 1 0-16,-13 3 0 16,-8-9 0-16,-145 9 0 0,0 0 0 15,146-5 0-15,-146 5 0 0,149-4 0 16,0-4 0-16,-149 8 0 0,150 0 0 0,-2-6 0 16,-148 6 0-16,155-1 0 0,-155 1 0 15,144 3 0-15,2-6 0 0,-146 3 0 16,139-2 0-16,-139 2 0 0,138-4 0 15,-138 4 0-15,146-5 0 0,-1-1 0 16,-145 6 0-16,146-4 0 0,-146 4 0 16,131-6 0-16,-12 5 0 0,-119 1 0 0,106-8 0 15,-11-3 0-15,-95 11 0 0,89-10 0 16,-89 10 0-16,50-7 0 0,21 1 0 16,-71 6 0-16,46-1 0 0,12-11 0 15,-58 12 0-15,35-8 0 0,-35 8 0 16,18-4 0-16,-18 4 0 0,6-2 0 15,-6 2 0-15,2 0 0 0,-2 0 0 16,-5-29 0-16,5 29 0 0,-4-21 0 16,4 21 0-16,0 0 0 0</inkml:trace>
  <inkml:trace contextRef="#ctx0" brushRef="#br0" timeOffset="10535.8">8465 16895 2048 0,'0'0'0'0,"0"0"0"15,0 0 0 1,0-29 0-16,0 8 0 16,0-20 0-16,1 14 0 15,-1 15 0 1,0 6 0-1,0 4 0-15,0 1 0 16,-1-1 0 0,1 0 0-16,0 62 0 15,-1 33 0 1,-4 8 0-16,-1 6 0 16,3-11 0-1,1-39 0-15,-4 18 0 16,6-75 0-16,0 0 0 0,-3 47 0 15,3-47 0-15,-3 63 0 0,3-63 0 16,-1 39 0-16,1-39 0 0,0 0 0 16,-4 43 0-16,4-43 0 0,-3 25 0 15,3-25 0-15,-1 11 0 0,1-11 0 16,0 6 0-16,0-6 0 0,0 1 0 16,0-1 0-16,-2-27 0 0,2 27 0 15,-1-19 0-15,1 19 0 0,1-40 0 16,-1 40 0-16,1-26 0 0,-1 26 0 0,1-13 0 15,-1 13 0-15,0 0 0 0,16-23 0 16,-16 23 0-16,14-15 0 0,-14 15 0 16,37-4 0-16,-37 4 0 0,27-1 0 15,-27 1 0-15,45 24 0 0,-45-24 0 16,31 19 0-16,-31-19 0 0,49 37 0 16,-49-37 0-16,0 0 0 0,32 25 0 15,-32-25 0-15,39 24 0 0,-39-24 0 0,24 14 0 16,-24-14 0-16,11 6 0 0,-11-6 0 15,4 4 0-15,-4-4 0 0,-14-25 0 16,14 25 0-16,-12-17 0 0,12 17 0 16,0 0 0-16,-48-50 0 0,48 50 0 15</inkml:trace>
  <inkml:trace contextRef="#ctx0" brushRef="#br0" timeOffset="10785.95">8257 17209 2048 0,'0'0'0'16,"0"0"0"-16,31-31 0 16,-6 8 0-1,44-8 0-15,-23 11 0 16,33-2 0 0,-26 11 0-16,20-4 0 15,-25 4 0 1,3-5 0-16,-23 5 0 15,-13 5 0 1,-32-22 0-16,3 7 0 16,-51-6 0-1</inkml:trace>
  <inkml:trace contextRef="#ctx0" brushRef="#br0" timeOffset="10996.09">8245 16783 2048 0,'0'0'0'16,"13"-20"0"0,14-6 0-16,14 0 0 15,12-1 0 1,11 5 0-16,6 13 0 16,4 5 0-1,-1 13 0-15,-8 14 0 16,-15-1 0-1,-33-10 0-15</inkml:trace>
  <inkml:trace contextRef="#ctx0" brushRef="#br0" timeOffset="13060.53">9042 17378 2048 0,'0'0'0'15,"21"-18"0"-15,6-6 0 16,-6-14 0 0,-10-8 0-16,-8-3 0 15,-8 1 0-15,-6 6 0 16,-6 7 0 0,0 11 0-16,-5 14 0 15,-11 14 0 1,3 16 0-16,-3 17 0 15,0 17 0 1,12 9 0-16,1 5 0 16,9-13 0-16,3-13 0 15,7-17 0 1,1-11 0-16,0-14 0 16,0 0 0-16,0 0 0 0,0 5 0 0,0-5 0 15,6-3 0-15,-6 3 0 0,18-22 0 16,-18 22 0-16,22-39 0 0,-22 39 0 15,22-48 0-15,-22 48 0 0,25-47 0 16,-25 47 0-16,0 0 0 0,31-37 0 16,-31 37 0-16,26-26 0 0,-26 26 0 15,25-5 0-15,-25 5 0 0,22 13 0 16,-22-13 0-16,19 32 0 0,-19-32 0 16,0 0 0-16,17 46 0 0,-17-46 0 15,17 63 0-15,-17-63 0 0,17 65 0 0,-17-65 0 16,22 63 0-16,-22-63 0 0,21 48 0 15,-21-48 0-15,19 30 0 0,-19-30 0 16,19 13 0-16,-19-13 0 0,22-2 0 16,-22 2 0-16,0 0 0 0,26-27 0 15,-26 27 0-15,23-52 0 0,-23 52 0 16,22-77 0-16,-22 77 0 0,14-96 0 16,-14 96 0-16,12-107 0 0,-12 107 0 0,14-112 0 15,-14 112 0-15,8-105 0 0,-8 105 0 16,6-98 0-16,-6 98 0 0,0-81 0 15,0 81 0-15,0 0 0 0,-4-61 0 16,4 61 0-16,-10-52 0 0,10 52 0 16,-8-33 0-16,8 33 0 0,-5-15 0 15,5 15 0-15,-4 3 0 0,4-3 0 16,-6 28 0-16,6-28 0 0,0 55 0 16,0-55 0-16,0 0 0 0,6 81 0 15,-6-81 0-15,10 100 0 0,-10-100 0 0,15 110 0 16,-15-110 0-16,18 108 0 0,-18-108 0 15,20 99 0-15,2-14 0 0,-22-85 0 16,0 0 0-16,30 83 0 0,-30-83 0 16,24 50 0-16,-24-50 0 0,23 30 0 15,-23-30 0-15,23 11 0 0,-23-11 0 16,19-4 0-16,-19 4 0 0,18-21 0 16,-18 21 0-16,15-37 0 0,-2-12 0 0,-13 49 0 15,6-60 0-15,-6 60 0 0,3-65 0 16,-3 65 0-16,-5-63 0 0,5 63 0 15,-2-52 0-15,2 52 0 0,-1-39 0 16,1 16 0-16,0 23 0 0,-1-12 0 16,1 12 0-16,1-3 0 0,-1 3 0 15,-4 16 0-15,4-16 0 0,-3 34 0 16,3 20 0-16,0-54 0 0,1 66 0 16,-1-66 0-16,7 69 0 0,-7-69 0 0,7 63 0 15,-7-63 0-15,10 47 0 0,-10-47 0 16,16 36 0-16,-16-36 0 0,18 24 0 15,2-12 0-15,-20-12 0 0,27-1 0 16,-27 1 0-16,24-11 0 0,-24 11 0 16,21-30 0-16,-21 30 0 0,23-37 0 15,-8-10 0-15,-15 47 0 0,13-53 0 16,-13 53 0-16,13-54 0 0,-13 54 0 0,8-50 0 16,-8 50 0-16,4-46 0 0,-4 46 0 15,2-34 0-15,-2 12 0 0,0 22 0 16,-1-14 0-16,1 14 0 0,0-7 0 15,0 7 0-15,0 0 0 0,0 0 0 16,1 10 0-16,-1-10 0 0,-2 24 0 16,-2 11 0-16,4-35 0 0,1 41 0 15,-1-41 0-15,4 42 0 0,-4-42 0 0,7 37 0 16,-7-37 0-16,8 31 0 0,-8-31 0 16,1 27 0-16,1-9 0 0,-2-18 0 15,2 9 0-15,-2-9 0 0,0 4 0 16,0-4 0-16,1 0 0 0,-1 0 0 15,0-18 0-15,3-12 0 0,-3 30 0 16,3-43 0-16,-3 43 0 0,2-43 0 16,-2 43 0-16,4-43 0 0,-4 43 0 15,5-34 0-15,-5 34 0 0,6-23 0 0,-2 10 0 16,-4 13 0-16,9-6 0 0,-9 6 0 16,17 6 0-16,-17-6 0 0,17 25 0 15,-17-25 0-15,14 39 0 0,-14-39 0 16,13 57 0-16,1 6 0 0,-14-63 0 15,13 67 0-15,-13-67 0 0,21 62 0 16,-21-62 0-16,25 50 0 0,-25-50 0 16,30 39 0-16,-30-39 0 0,33 26 0 15,6-15 0-15,-39-11 0 0,42-5 0 16,-42 5 0-16,41-17 0 0,-41 17 0 0,41-31 0 16,-41 31 0-16,45-49 0 0,-7-11 0 15,-38 60 0-15,34-70 0 0,-34 70 0 16,20-68 0-16,-20 68 0 0,20-66 0 15,-20 66 0-15,5-57 0 0,-10 10 0 16,5 47 0-16,-12-31 0 0,12 31 0 16,-21-17 0-16,21 17 0 0,-32-4 0 15,32 4 0-15,-39 13 0 0,39-13 0 0,-40 23 0 16,8 5 0-16,32-28 0 0,-30 36 0 16,30-36 0-16,-21 39 0 0,21-39 0 15,-9 33 0-15,9-33 0 0,0 35 0 16,6-9 0-16,-6-26 0 0,13 18 0 15,-13-18 0-15,16 7 0 0,-16-7 0 16,26 0 0-16,-26 0 0 0,29-8 0 16,-29 8 0-16,31-17 0 0,-2-12 0 15,-29 29 0-15,24-37 0 0,-24 37 0 16,19-43 0-16,-19 43 0 0,16-46 0 0,-16 46 0 16,9-38 0-16,-7 10 0 0,-2 28 0 15,1-15 0-15,-1 15 0 0,0-6 0 16,0 6 0-16,0-4 0 0,0 4 0 15,2 9 0-15,-3 23 0 0,1-32 0 16,-2 54 0-16,2-54 0 0,1 67 0 16,-1-67 0-16,-3 88 0 0,3-88 0 15,-1 102 0-15,3 6 0 0,3 6 0 16,-5-114 0-16,5 107 0 0,1 4 0 0,-6-111 0 16,5 104 0-16,-5-104 0 0,9 136 0 15,-9-136 0-15,6 117 0 0,-6-117 0 16,7 115 0-16,-7-115 0 0,0 0 0 15,4 101 0-15,-4-101 0 0,0 0 0 16,1 62 0-16,-1-62 0 0,0 0 0 16,-5 28 0-16,-7-20 0 0,12-8 0 15,-20-12 0-15,-7-16 0 0,27 28 0 0,-32-43 0 16,32 43 0-16,-35-56 0 0,-6-7 0 16,41 63 0-16,-40-79 0 0,40 79 0 15,-32-82 0-15,32 82 0 0,0 0 0 16,-25-118 0-16,25 118 0 0,3-135 0 15,-3 135 0-15,16-107 0 0,-16 107 0 16,0 0 0-16,34-110 0 0,-34 110 0 16,0 0 0-16,41-114 0 0,-41 114 0 0,0 0 0 15,32-116 0-15,-32 116 0 0,0 0 0 16,17-66 0-16</inkml:trace>
  <inkml:trace contextRef="#ctx0" brushRef="#br0" timeOffset="13368.57">9609 16677 2048 0,'0'0'0'0,"0"0"0"16,0 0 0-16,0 0 0 15,0 0 0 1,0 0 0-16,19 4 0 16,-6-1 0-1,-7-1 0-15,-3-1 0 16,-3-1 0 0,1 0 0-16,-1 0 0 15,-19-18 0 1,4 4 0-1</inkml:trace>
  <inkml:trace contextRef="#ctx0" brushRef="#br0" timeOffset="13556.05">9262 16943 2048 0,'0'0'0'0,"18"4"0"16,16-4 0-16,14-10 0 15,11-7 0 1,17-8 0-16,9-6 0 16,4-8 0-1,-10-6 0-15</inkml:trace>
  <inkml:trace contextRef="#ctx0" brushRef="#br0" timeOffset="15529.5">10928 16835 2048 0,'5'-36'0'0,"2"-6"0"15,4 2 0-15,-6 12 0 16,1 11 0 0,-4 8 0-16,0 7 0 15,5 4 0-15,5 16 0 16,-5 21 0-1,1 31 0-15,7 17 0 16,-6 16 0 0,-1 13 0-16,-5-4 0 15,-3-16 0-15,0-23 0 16,3-17 0 0,-2-12 0-16,2-14 0 15,-1-15 0-15,-1-10 0 16,-1-5 0-16,0 0 0 0,-3 0 0 15,3 0 0-15,-6-22 0 0,6 22 0 16,-4-52 0-16,4 52 0 0,1-68 0 16,-1 68 0-16,15-74 0 0,-15 74 0 0,19-70 0 15,-19 70 0-15,27-65 0 0,-27 65 0 16,31-47 0-16,-31 47 0 0,0 0 0 16,31-30 0-16,-31 30 0 0,35-9 0 15,-35 9 0-15,33 13 0 0,-33-13 0 16,33 34 0-16,-33-34 0 0,37 53 0 15,-37-53 0-15,30 71 0 0,-30-71 0 16,28 73 0-16,-28-73 0 0,33 71 0 16,-33-71 0-16,28 61 0 0,-28-61 0 0,25 46 0 31,-25-46 0-31,25 30 0 0,-25-30 0 16,28 16 0-16,-28-16 0 0,25 0 0 15,-25 0 0-15,34-23 0 0,-34 23 0 16,0 0 0-16,33-45 0 0,-33 45 0 0,23-67 0 15,-23 67 0-15,19-83 0 16,-19 83 0-16,16-87 0 0,-16 87 0 0,6-84 0 16,-6 84 0-16,-4-68 0 0,4 68 0 15,-15-51 0-15,15 51 0 0,0 0 0 16,-25-30 0-16,25 30 0 0,-35-3 0 16,35 3 0-16,-43 24 0 0,43-24 0 15,-43 39 0-15,43-39 0 0,-35 64 0 16,35-64 0-16,-24 71 0 0,24-71 0 15,-10 75 0-15,10-75 0 0,1 71 0 0,-1-71 0 16,18 55 0-16,-18-55 0 0,30 38 0 16,-30-38 0-16,42 18 0 0,-42-18 0 15,39 2 0-15,-39-2 0 0,44-15 0 16,-6-16 0-16,-38 31 0 0,30-46 0 16,-30 46 0-16,25-55 0 0,-25 55 0 15,17-63 0-15,-17 63 0 0,8-59 0 16,-8 59 0-16,-6-50 0 0,6 50 0 15,-6-35 0-15,-5 11 0 0,11 24 0 16,-10-13 0-16,10 13 0 0,-8 4 0 0,8-4 0 16,-13 22 0-16,13-22 0 0,-13 36 0 15,13-36 0-15,-10 45 0 0,10-45 0 16,2 51 0-16,2 6 0 0,-4-57 0 16,8 61 0-16,-8-61 0 0,16 47 0 15,-16-47 0-15,22 42 0 0,-22-42 0 16,32 35 0-16,-32-35 0 0,33 23 0 15,8-12 0-15,-41-11 0 0,35-4 0 16,-35 4 0-16,36-24 0 0,-36 24 0 0,38-49 0 16,-38 49 0-16,36-66 0 0,-36 66 0 15,35-76 0-15,-35 76 0 0,22-95 0 16,2 1 0-16,-24 94 0 0,0 0 0 16,15-131 0-16,-15 131 0 0,0 0 0 15,10-124 0-15,-10 124 0 0,0 0 0 16,0 0 0-16,0-93 0 0,0 93 0 15,-2-50 0-15,2 50 0 0,-1-22 0 16,1 14 0-16,0 8 0 0,-6 12 0 0,6-12 0 16,-11 37 0-16,11-37 0 0,-4 57 0 15,4-57 0-15,-6 78 0 0,6-78 0 16,3 91 0-16,-3-91 0 0,3 100 0 16,-3-100 0-16,9 97 0 0,-4-7 0 15,-5-90 0-15,9 84 0 0,-9-84 0 16,0 0 0-16,5 79 0 0,-2-28 0 15,-3-51 0-15,0 0 0 0,0 0 0 0,2 23 0 16,-1-13 0-16,-1-10 0 0,4-7 0 16,-4 7 0-16,8-35 0 0,-8 35 0 15,2-58 0-15,-2 58 0 0,0 0 0 16,0-75 0-16,0 75 0 0,5-77 0 16,8 8 0-16,-13 69 0 0,19-58 0 15,-19 58 0-15,18-41 0 0,-18 41 0 16,21-23 0-16,-21 23 0 0,25-11 0 15,-25 11 0-15,25 1 0 0,3 20 0 16,-28-21 0-16,24 29 0 0,-24-29 0 0,25 43 0 16,-25-43 0-16,20 51 0 0,-20-51 0 15,13 56 0-15,-13-56 0 0,10 58 0 16,-10-58 0-16,3 55 0 0,-16 1 0 16,13-56 0-16,-22 51 0 0,22-51 0 15,-31 37 0-15,31-37 0 0,-39 32 0 16,39-32 0-16,-45 22 0 0,45-22 0 15,-45 13 0-15,5-9 0 0,40-4 0 0,-35-7 0 16,35 7 0-16,-22-10 0 0,22 10 0 16,-16-11 0-16,16 11 0 0,-8-11 0 15,8 11 0-15,3-16 0 0,15-3 0 16,-18 19 0-16,29-19 0 0,-29 19 0 16,40-24 0-16,-40 24 0 0,47-24 0 15,-47 24 0-15,59-26 0 0,-59 26 0 16,62-30 0-16,-62 30 0 0,64-34 0 15,-64 34 0-15,67-36 0 0,-3 0 0 16,-64 36 0-16,58-35 0 0,-58 35 0 0,50-37 0 16,-50 37 0-16,33-29 0 0,-33 29 0 15,30-27 0-15,-30 27 0 0,17-23 0 16,-17 23 0-16,12-17 0 0,-13 6 0 16,1 11 0-16,-9-4 0 0,9 4 0 15,-10-1 0-15,10 1 0 0,-18 3 0 16,18-3 0-16,-18 14 0 0,3 10 0 15,15-24 0-15,-18 36 0 0,18-36 0 0,-16 40 0 16,16-40 0-16,-10 47 0 0,10-47 0 16,-1 50 0-16,1-50 0 0,7 50 0 15,7-5 0-15,-14-45 0 0,20 39 0 16,-20-39 0-16,29 28 0 0,-29-28 0 16,32 19 0-16,-32-19 0 0,38 10 0 15,-38-10 0-15,39-7 0 0,-39 7 0 16,38-23 0-16,-38 23 0 0,29-37 0 15,-29 37 0-15,20-52 0 0,-20 52 0 0,3-77 0 16,-3 77 0-16,-5-79 0 0,5 79 0 16</inkml:trace>
  <inkml:trace contextRef="#ctx0" brushRef="#br0" timeOffset="15873.21">12524 16728 2048 0,'0'0'0'16,"0"0"0"-16,8 27 0 16,-2-8 0-1,13 9 0-15,-7-11 0 16,-6-9 0 0,28-12 0-16,-10-1 0 15,1-16 0 1,-11 7 0-16,-14-21 0 15,-2 11 0 1,0 13 0-16,-25 4 0 16,8 3 0-1,-14 30 0-15,12-7 0 16,16 14 0 0,5-33 0-16,0 0 0 0,-1 22 0 15,1-22 0-15,43 2 0 0,-43-2 0 16,33-4 0-16,-33 4 0 0,0 0 0 15,16-2 0-15,-8 1 0 0,-8 1 0 16</inkml:trace>
  <inkml:trace contextRef="#ctx0" brushRef="#br0" timeOffset="16342.01">13109 16627 2048 0,'0'0'0'16,"0"0"0"-16,0 0 0 16,0 0 0-16,-17 13 0 15,1 9 0 1,2 17 0-16,-4 19 0 15,1 13 0-15,0 12 0 16,2 13 0 0,2 6 0-16,2-4 0 15,6-9 0 1,4-15 0-16,5-17 0 16,0-18 0-1,5-18 0-15,1-14 0 16,1-18 0-1,7-26 0-15,-18 37 0 16,0 0 0-16,26-59 0 0,-26 59 0 16,30-70 0-16,-30 70 0 0,29-68 0 0,-29 68 0 15,31-61 0-15,-31 61 0 0,0 0 0 16,31-43 0-16,-31 43 0 0,32-33 0 16,-32 33 0-16,30-13 0 0,-30 13 0 15,32 2 0-15,-32-2 0 0,31 15 0 16,-31-15 0-16,32 31 0 0,-32-31 0 15,0 0 0-15,33 38 0 0,-33-38 0 16,22 55 0-16,-22-55 0 0,14 62 0 16,-14-62 0-16,6 63 0 0,-6-63 0 0,-6 57 0 15,6-57 0-15,-22 51 0 16,22-51 0-16,-31 32 0 0,31-32 0 0,0 0 0 16,-42 8 0-16,42-8 0 0,-45-17 0 15,45 17 0-15,-46-48 0 0</inkml:trace>
  <inkml:trace contextRef="#ctx0" brushRef="#br0" timeOffset="16563.22">13189 16836 2048 0,'47'-6'0'15,"12"-3"0"1,-4 3 0-16,-2-1 0 16,-9 0 0-16,-9-7 0 15,-8-15 0 1,-17-16 0-16</inkml:trace>
  <inkml:trace contextRef="#ctx0" brushRef="#br0" timeOffset="17906.93">6371 2514 2048 0,'0'0'0'16,"0"0"0"-16,0 0 0 16,0 0 0-1,-5 37 0-15,-6 28 0 16,-9 28 0-1,1 20 0-15,3 15 0 16,6 2 0 0,4-57 0-16,15 13 0 15,-2-33 0-15,36 2 0 16,-12-21 0 0,23-17 0-16,-19-10 0 15,29-31 0 1,-1-32 0-16,-7-20 0 15,-56 76 0-15,0 0 0 16,35-101 0-16,-35 101 0 0,13-119 0 16,-13 119 0-16,5-127 0 0,-5 127 0 15,-12-121 0-15,12 121 0 0,-9-68 0 16,9 68 0-16,-30-83 0 0,30 83 0 0,-21-49 0 16,21 49 0-16,0 0 0 0,-45-51 0 15,45 51 0-15,-31-32 0 0,31 32 0 16,-79-12 0-16,79 12 0 15,-54-4 0-15,54 4 0 0,-63 40 0 16,63-40 0-16,-38 30 0 0,38-30 0 16,0 0 0-16,-9 61 0 0,9-61 0 15</inkml:trace>
  <inkml:trace contextRef="#ctx0" brushRef="#br0" timeOffset="18677.62">7016 2385 2048 0,'0'0'0'0,"0"0"0"16,10 24 0-16,2 14 0 15,-5 21 0 1,-7 20 0-16,-5 13 0 16,12 15 0-16,1 12 0 15,0 0 0 1,3-11 0-16,-3-4 0 15,2-25 0 1,-2-17 0-16,-11-20 0 16,6-13 0-1,-1-14 0-15,-8-28 0 16,-2-38 0 0,-3-43 0-1,11 94 0-15,0 0 0 0,0 0 0 0,-13-122 0 16,13 122 0-16,-7-130 0 0,7 130 0 0,-6-124 0 15,6 124 0-15,-6-98 0 0,6 98 0 16,-2-81 0-16,2 81 0 0,-3-57 0 16,3 57 0-16,-4-46 0 0,4 46 0 15,-6-34 0-15,6 34 0 0,-4-20 0 16,4 20 0-16,0 0 0 0,-2-9 0 16,2 9 0-16,4 6 0 0,-4-6 0 15,6 28 0-15,-6-28 0 0,0 0 0 16,13 53 0-16,-13-53 0 0,20 72 0 15,-20-72 0-15,29 89 0 0,-29-89 0 0,0 0 0 16,27 91 0-16,-27-91 0 0,32 79 0 16,-32-79 0-16,28 62 0 0,-28-62 0 15,0 0 0-15,29 48 0 0,-29-48 0 16,22 32 0-16,-22-32 0 0,15 17 0 16,-15-17 0-16,0 0 0 0,14-7 0 15,-14 7 0-15,26-51 0 0,-26 51 0 16,32-88 0-16,-32 88 0 0,37-118 0 15,-37 118 0-15,34-125 0 0,-34 125 0 0,29-101 0 16,-29 101 0-16,27-77 0 0,-27 77 0 16,21-50 0-16,-21 50 0 0,15-37 0 15,-15 37 0-15,11-17 0 0,-11 17 0 16,21-3 0-16,-21 3 0 0,0 0 0 16,20 24 0-16,-20-24 0 0,22 62 0 15,-22-62 0-15,12 102 0 0,-12-102 0 16,3 121 0-16,-3-121 0 0,0 134 0 15,0-134 0-15,3 129 0 0,-3-129 0 0,7 114 0 16,-7-114 0-16,7 93 0 0,-7-93 0 16,8 63 0-16,-8-63 0 0,0 0 0 15,8 26 0-15</inkml:trace>
  <inkml:trace contextRef="#ctx0" brushRef="#br0" timeOffset="19374.91">7978 2592 2048 0,'0'0'0'0,"0"0"0"16,0 0 0-16,17 50 0 15,0 31 0 1,-5 24 0-1,-9 16 0-15,-9 14 0 16,-3-10 0 0,4-55 0-16,2 6 0 15,1-31 0-15,2-24 0 16,-1-11 0 0,-18-57 0-1,-1-28 0-15,7-10 0 16,7 0 0-1,3-9 0 1,3 94 0-16,0 0 0 0,1-98 0 0,-1 98 0 16,1-59 0-16,-1 59 0 0,0 0 0 15,1-76 0-15,-1 76 0 0,0-47 0 16,0 47 0-16,0 0 0 0,9-49 0 16,-9 49 0-16,4-28 0 0,-4 28 0 15,0 0 0-15,28-12 0 0,-28 12 0 16,21-5 0-16,-21 5 0 0,0 0 0 15,57 49 0-15,-57-49 0 0,57 91 0 16,-57-91 0-16,53 108 0 0,-53-108 0 0,45 115 0 16,-45-115 0-16,33 102 0 15,-33-102 0-15,18 57 0 0,-18-57 0 16,0 0 0-16,29 74 0 0,-29-74 0 16,21 47 0-16,-21-47 0 0,0 0 0 15,10 23 0-15,-10-23 0 0,31 27 0 16,-31-27 0-16,24 18 0 0,-24-18 0 15,0 0 0-15,28-34 0 0,-28 34 0 16,27-76 0-16,-27 76 0 0,0 0 0 0,13-116 0 16,-13 116 0-16,-4-136 0 0,-5 4 0 15,9 132 0-15,-5-75 0 0,5 75 0 16,-13-80 0-16,13 80 0 0,-9-47 0 16,9 47 0-16,0 0 0 0,-4-23 0 15,4 23 0-15,-4-29 0 0,4 29 0 16,0 0 0-16,-3-21 0 0,3 21 0 15,0 0 0-15,-2-14 0 0</inkml:trace>
  <inkml:trace contextRef="#ctx0" brushRef="#br0" timeOffset="19640.52">8558 2524 2048 0,'0'0'0'15,"0"0"0"-15,20-22 0 16,-6 6 0-1,-7 8 0 1,15 24 0-16,-7-4 0 16,7 53 0-1,-2 30 0-15,-4 13 0 16,5 16 0 0,-6 2 0-1,-5-14 0-15,-10-112 0 16,11 103 0-16,-3-46 0 15,-4-31 0 1,-2-16 0-16</inkml:trace>
  <inkml:trace contextRef="#ctx0" brushRef="#br0" timeOffset="20106.16">9203 3019 2048 0,'0'0'0'16,"0"0"0"-1,28-8 0-15,18-5 0 16,26-2 0-1,12 2 0 1,0 2 0-16,4 0 0 16,-2 1 0-1,-12-1 0-15,-19-3 0 16,-21-7 0 0,-15-4 0-1,-15-8 0-15,-6 4 0 16,-10 1 0-1,4 10 0-15,2 7 0 16,6 10 0 0,0 1 0-16,0 0 0 0,0 0 0 0,5 9 0 15,-5-9 0-15,4 32 0 0,-4-32 0 16,4 47 0-16,-4-47 0 0,-2 62 0 16,2-62 0-16,0 0 0 0,-3 59 0 15,3-59 0-15,-12 61 0 0,12-61 0 16,-16 53 0-16,16-53 0 0,-25 32 0 15</inkml:trace>
  <inkml:trace contextRef="#ctx0" brushRef="#br0" timeOffset="20809.7">10372 2828 2048 0,'0'0'0'0,"6"-17"0"15,3-10 0-15,7-1 0 16,-6-1 0-1,-2 4 0-15,2 7 0 16,-4 1 0-16,0 5 0 16,-4 2 0-1,2-6 0-15,-4-7 0 16,1-11 0 0,0-4 0-16,0-10 0 15,-5-2 0-15,0 8 0 16,1 9 0-1,0 15 0-15,2 10 0 16,2 16 0 0,-1-8 0-16,0 0 0 0,3 27 0 15,-3-27 0-15,5 44 0 0,-5-44 0 16,5 75 0-16,-5-75 0 0,8 101 0 16,-8-101 0-16,0 0 0 0,6 120 0 15,-6-120 0-15,11 136 0 0,-12 1 0 0,1-137 0 16,-10 112 0-16,10-112 0 0,-11 75 0 15,11-75 0-15,-4 56 0 0,4-56 0 16,-3 37 0-16,3-37 0 0,-2 24 0 16,2-24 0-16,0 0 0 0,-1 9 0 15,1-9 0-15,-1 0 0 0,1 0 0 16,6-29 0-16,-6 29 0 0,0 0 0 16,21-54 0-16,-21 54 0 0,39-67 0 15,-39 67 0-15,59-48 0 0,-59 48 0 0,73-20 0 16,-73 20 0-16,0 0 0 0,73 10 0 15,-73-10 0-15,71 31 0 0,-71-31 0 16,64 38 0-16,-64-38 0 0,0 0 0 16,60 31 0-16,-60-31 0 0,54 16 0 15,-54-16 0-15,45-13 0 0,-45 13 0 16,0 0 0-16</inkml:trace>
  <inkml:trace contextRef="#ctx0" brushRef="#br0" timeOffset="21012.8">10463 2930 2048 0,'0'0'0'16,"0"0"0"-16,21-22 0 16,27-9 0-1,15-2 0-15,9-2 0 16,7 7 0-16,-8-1 0 15,-11-9 0 1,-26 15 0-16</inkml:trace>
  <inkml:trace contextRef="#ctx0" brushRef="#br0" timeOffset="21227.49">10387 2556 2048 0,'-22'-19'0'0,"4"-6"0"16,20-16 0-16,33-7 0 16,39-9 0-1,21 7 0-15,6 11 0 16,-2 18 0 0,-16 1 0-16,-9 23 0 15</inkml:trace>
  <inkml:trace contextRef="#ctx0" brushRef="#br0" timeOffset="24723.68">11241 2663 2048 0,'0'0'0'16,"17"10"0"-16,9 9 0 15,7 17 0 1,0 20 0-16,2 16 0 16,-13 19 0-1,-15 11 0 1,3-5 0-16,-4-22 0 16,8-27 0-1,3-25 0-15,9-20 0 16,5-35 0-1,4-37 0 1,-1-24 0-16,-9-9 0 16,-9 6 0-1,-11 16 0-15,-5 80 0 16,0 0 0-16,6-58 0 0,-6 58 0 16,4-37 0-16,-4 37 0 0,3-14 0 15,-3 14 0-15,0 0 0 0,0 0 0 16,0 0 0-16,0 23 0 0,0-23 0 15,4 37 0-15,-4-37 0 0,0 0 0 16,12 39 0-16,-12-39 0 0,21 42 0 16,-21-42 0-16,37 29 0 0,-37-29 0 0,0 0 0 15,51 24 0-15,-51-24 0 0,63 18 0 16,-63-18 0-16,58 4 0 0,-58-4 0 16,48-10 0-16,-48 10 0 0,0 0 0 15,41-32 0-15,-41 32 0 0,35-53 0 16,-35 53 0-16,29-68 0 0,-29 68 0 15,0 0 0-15,15-63 0 0,-15 63 0 0,10-44 0 16,-10 44 0-16,0 0 0 0,-4-18 0 16,4 18 0-16,-15 11 0 0,15-11 0 15,-36 44 0-15,36-44 0 0,-41 59 0 16,41-59 0-16,0 0 0 0,-44 84 0 16,44-84 0-16,-25 103 0 0,25-103 0 15,-21 98 0-15,21-98 0 0,0 0 0 16,-22 89 0-16,22-89 0 0,-4 75 0 15,4-75 0-15,10 67 0 0,-10-67 0 16,0 0 0-16,16 45 0 0,-16-45 0 0,32 22 0 16,-32-22 0-16,48-14 0 0,-48 14 0 15,0 0 0-15,59-63 0 0,-59 63 0 16,69-100 0-16,1-25 0 0,-70 125 0 16,63-120 0-16,-63 120 0 0,49-101 0 15,-49 101 0-15,0 0 0 0,47-91 0 16,-47 91 0-16,30-55 0 0,-18 27 0 15,-12 28 0-15,3-15 0 0,-3 15 0 16,-13-3 0-16,13 3 0 0,-32 5 0 16,32-5 0-16,-37 21 0 0,37-21 0 0,-45 30 0 15,45-30 0-15,0 0 0 0,-38 35 0 16,38-35 0-16,-28 33 0 0,28-33 0 16,-17 32 0-16,17-32 0 0,3 25 0 15,-3-25 0-15,20 34 0 0,-20-34 0 16,41 34 0-16,-41-34 0 0,44 36 0 15,-44-36 0-15,50 38 0 0,-50-38 0 16,56 44 0-16,-56-44 0 0,43 50 0 16,-43-50 0-16,39 60 0 0,-39-60 0 0,25 56 0 15,-4-7 0-15,-21-49 0 16,0 0 0-16,10 36 0 0,-10-36 0 16,4 18 0-16,-4-18 0 0,1 6 0 15,-1-6 0-15,-11-13 0 0,11 13 0 16,-10-27 0-16,10 27 0 0,-7-44 0 15,7 44 0-15,0 0 0 0,-3-57 0 16,3 57 0-16,4-66 0 0,-4 66 0 0,11-61 0 16,-11 61 0-16,14-60 0 0,-14 60 0 15,16-52 0-15,-16 52 0 0,16-48 0 16,-16 48 0-16,12-35 0 0,-12 35 0 16,5-16 0-16,-5 16 0 0,2-5 0 15,-2 5 0-15,8 9 0 0,-8-9 0 16,8 26 0-16,-8-26 0 0,8 43 0 15,-8-43 0-15,8 53 0 0,-8-53 0 16,0 0 0-16,6 47 0 0,-6-47 0 16,13 44 0-16,-13-44 0 0,22 36 0 0,-22-36 0 15,31 11 0-15,-31-11 0 0,37-5 0 16,-37 5 0-16,45-32 0 0,-45 32 0 16,45-39 0-16,-45 39 0 0,0 0 0 15,38-47 0-15,-38 47 0 0,32-54 0 16,-32 54 0-16,20-50 0 0,-20 50 0 15,15-40 0-15,-15 40 0 0,10-28 0 0,-10 28 0 16,6-13 0-16,-6 13 0 0,4-6 0 16,-4 6 0-16,3 6 0 0,-3-6 0 15,0 27 0-15,0-27 0 0,9 52 0 16,-9-52 0-16,-1 74 0 0,1-74 0 16,0 0 0-16,-4 108 0 0,4-108 0 15,-1 130 0-15,1-130 0 0,-3 133 0 16,3-133 0-16,5 124 0 0,-5-124 0 15,4 113 0-15,-4-113 0 0,0 0 0 0,6 109 0 16,-6-109 0-16,5 74 0 0,-11-27 0 16,6-47 0-16,-9 30 0 0,9-30 0 15,-23 13 0-15,23-13 0 0,-31 7 0 16,31-7 0-16,-35-9 0 0,35 9 0 16,0 0 0-16,-36-24 0 0,36 24 0 15,-35-45 0-15,35 45 0 0,-28-81 0 16,28 81 0-16,-7-108 0 0,7 108 0 0,20-135 0 31,-20 135 0-31,47-145 0 0,23 6 0 16,-70 139 0-16,73-106 0 0,-3 24 0 15,-70 82 0-15,60-61 0 0,-60 61 0 16,55-55 0-16,-7 0 0 0,-48 55 0 16,44-59 0-16,-2 6 0 0,-42 53 0 15,31-50 0-15,-31 50 0 0,27-52 0 16,-27 52 0-16,18-48 0 0,-18 48 0 15,13-32 0-15,-13 32 0 0,6-26 0 0,-6 26 0 16,-5-6 0-16,5 6 0 0,-12 3 0 16,12-3 0-16,-20 37 0 0,20-37 0 15,-22 64 0-15,22-64 0 0,-22 90 0 16,22-90 0-16,0 0 0 0,-30 96 0 16,30-96 0-16,-23 106 0 0,23-106 0 15,-10 108 0-15,12-4 0 0,-2-104 0 16,4 95 0-16,-4-95 0 0,17 72 0 0,12-22 0 15,-29-50 0-15,27 26 0 0,-27-26 0 16,35 11 0-16,-35-11 0 0,0 0 0 16,47-8 0-16,-47 8 0 0,53-36 0 15,-53 36 0-15,55-61 0 0,-55 61 0 16,49-81 0-16,-49 81 0 0,40-96 0 16,-40 96 0-16,30-101 0 0,-30 101 0 15,23-98 0-15,-4 1 0 0,-19 97 0 16,11-76 0-16,-11 76 0 0,9-55 0 0,-9 55 0 15,-1-39 0-15,1 39 0 0,-3-24 0 16,3 24 0-16,-1-11 0 0,1 11 0 16,-1 7 0-16,1-7 0 0,-7 35 0 15,7-35 0-15,0 0 0 0,-15 67 0 16,15-67 0-16,-22 95 0 0,22-95 0 16,-15 117 0-16,15-117 0 0,-16 111 0 15,16-111 0-15,-12 109 0 0,12-109 0 0,-8 88 0 16,8-88 0-16,-6 75 0 0,6-75 0 15,1 53 0-15,-1-53 0 0,-3 26 0 16,3-26 0-16,0 0 0 0,-2 14 0 16,2-14 0-16,-2-9 0 0,2 9 0 15,-3-39 0-15,3 39 0 0,3-76 0 16,-3 76 0-16,24-98 0 0,-24 98 0 16,33-100 0-16,-33 100 0 0,43-88 0 15,-43 88 0-15,45-61 0 0,-45 61 0 0,0 0 0 16,47-27 0-16,-47 27 0 0,46-6 0 15,-46 6 0-15,34 15 0 0,-34-15 0 16,30 39 0-16,-30-39 0 0,26 53 0 16,-26-53 0-16,27 72 0 0,-27-72 0 15,10 82 0-15,-10-82 0 0,7 82 0 16,-7-82 0-16,0 0 0 0,9 72 0 16,-9-72 0-16,9 52 0 0,-9-52 0 15,10 27 0-15,-10-27 0 0,24 15 0 0,-24-15 0 16,27-7 0-16,-27 7 0 0,36-28 0 15,-36 28 0-15,38-54 0 0,-38 54 0 16,38-71 0-16,-38 71 0 0,0 0 0 16,34-83 0-16,-34 83 0 0,25-88 0 15,-25 88 0-15,13-81 0 0,-13 81 0 16,7-59 0-16,-7 59 0 0,1-39 0 16,-1 39 0-16,0-21 0 0,0 21 0 15,-1-3 0-15,1 3 0 0,-2 13 0 0,2-13 0 16,-5 34 0-16,5-34 0 0,-11 51 0 15,11-51 0-15,-13 60 0 0,13-60 0 16,-17 65 0-16,17-65 0 0,-6 63 0 16,6-63 0-16,-6 55 0 0,6-55 0 15,0 43 0-15,0-43 0 0,0 0 0 16,-2 27 0-16,2-27 0 0,5 18 0 16,-5-18 0-16,16 14 0 0,-16-14 0 15,22-3 0-15,-22 3 0 0,27-18 0 16,-27 18 0-16,38-40 0 0,-38 40 0 0,34-62 0 15,-34 62 0-15,31-69 0 0,-31 69 0 16,19-77 0-16,-19 77 0 0,9-83 0 16,-9 83 0-16,0 0 0 0,2-63 0 15,-4 18 0-15,2 45 0 0,0 0 0 16,-2-24 0-16,2 24 0 0,-1-9 0 0,1 9 0 0,-2 5 0 16,2-5 0-16,4 19 0 0,-4-19 0 15,2 43 0-15,-2-43 0 0,7 64 0 16,-7-64 0-16,-3 69 0 0,3-69 0 15,3 76 0-15,-3-76 0 0,0 0 0 16,-6 81 0-16,6-81 0 0,-2 70 0 16,2-70 0-16,-2 56 0 0,2-56 0 15,0 31 0-15,0-31 0 0,0 14 0 0,0-14 0 16,-2-5 0-16,2 5 0 0,-2-35 0 16,2 35 0-16,-1-66 0 0,1 66 0 15,0 0 0-15,10-87 0 0,-10 87 0 16,21-96 0-16,-21 96 0 0,26-90 0 15,-26 90 0-15,34-67 0 0,-34 67 0 16,28-51 0-16,-28 51 0 0,25-31 0 16,-25 31 0-16,34-13 0 0,-34 13 0 15,33 6 0-15,-33-6 0 0,36 27 0 0,-36-27 0 16,34 50 0-16,-34-50 0 0,0 0 0 16,32 76 0-16,-32-76 0 0,18 87 0 15,-18-87 0-15,0 0 0 0,14 90 0 16,-14-90 0-16,23 68 0 0,-23-68 0 15,41 47 0-15,-41-47 0 0,51 19 0 16,-51-19 0-16,59-13 0 0,-59 13 0 16,65-36 0-16,-65 36 0 0,60-56 0 15,-60 56 0-15,54-69 0 0,-54 69 0 0,47-76 0 16,-47 76 0-16,34-72 0 0,-34 72 0 16,0 0 0-16,25-62 0 0,-25 62 0 15,7-49 0-15,-7 49 0 0,-2-31 0 16,2 31 0-16,-14-9 0 0,14 9 0 15,-32 8 0-15,32-8 0 0,-52 31 0 16,52-31 0-16,-51 47 0 0,51-47 0 16,-47 55 0-16,47-55 0 0,-37 56 0 15,37-56 0-15,0 0 0 0,-19 48 0 16,19-48 0-16,-11 41 0 0,11-41 0 0,5 20 0 16,-5-20 0-16,22 17 0 0,-22-17 0 15,31 2 0-15,-31-2 0 0,41-10 0 16,-41 10 0-16,43-25 0 0,-43 25 0 15,41-29 0-15,-41 29 0 0,33-41 0 16,-33 41 0-16,26-47 0 0,-26 47 0 16,15-56 0-16,-15 56 0 0,0 0 0 15,16-51 0-15,-16 51 0 0,12-34 0 0,-12 34 0 16,6-18 0-16,-6 18 0 0,2-3 0 16,-2 3 0-16,12 23 0 0,-12-23 0 15,10 38 0-15,-10-38 0 0,11 53 0 16,-11-53 0-16,9 83 0 0,-9-83 0 15,12 97 0-15,-12-97 0 0,3 119 0 16,-3-119 0-16,-1 138 0 0,1-138 0 16,2 143 0-16,-2-143 0 0,3 129 0 15,-3-129 0-15,-1 108 0 0,5-1 0 16,-4-107 0-16,-3 84 0 0,3-84 0 0,-11 64 0 16,1-16 0-16,10-48 0 0,0 0 0 15,-21 43 0-15,21-43 0 0,-21 35 0 16,21-35 0-16,-26 15 0 0,26-15 0 15,-35-15 0-15,35 15 0 0,-33-56 0 16,33 56 0-16,-27-103 0 0,27 103 0 16,-2-140 0-16,2 140 0 0,18-162 0 15,-18 162 0-15,35-154 0 0,4 29 0 0,-39 125 0 16,43-97 0-16,-43 97 0 0,40-78 0 16,5 10 0-16,-45 68 0 0,36-67 0 15,-36 67 0-15</inkml:trace>
  <inkml:trace contextRef="#ctx0" brushRef="#br0" timeOffset="25046.5">14191 2460 2048 0,'0'0'0'16,"0"0"0"0,0 0 0-16,0 0 0 15,0 0 0 1,29 7 0 0,-8 0 0-16,-2-25 0 15,-10 2 0 1,-12-21 0-16,0 13 0 15,-29 17 0 1,8 6 0 0,-3 4 0-16</inkml:trace>
  <inkml:trace contextRef="#ctx0" brushRef="#br0" timeOffset="25218.35">13234 2738 2048 0,'8'-18'0'16,"19"-6"0"-16,28-4 0 16,30-3 0-16,32-4 0 15,14-8 0 1</inkml:trace>
  <inkml:trace contextRef="#ctx0" brushRef="#br0" timeOffset="25624.87">15786 2180 2048 0,'0'19'0'16,"-5"5"0"-1,-4 12 0-15,-8 10 0 16,-6 17 0-16,9 15 0 15,-2 22 0 1,1 10 0-16,-1 9 0 16,2 14 0-1,2 11 0-15,-2-4 0 16,1-19 0-16,-2-14 0 16,-4-6 0-1,6-9 0-15,-8-13 0 16,15-30 0-16,5-24 0 15</inkml:trace>
  <inkml:trace contextRef="#ctx0" brushRef="#br0" timeOffset="26101.09">16128 2368 2048 0,'0'0'0'0,"0"0"0"16,4 23 0-16,3 18 0 16,0 23 0-1,-1 32 0-15,-11 31 0 16,-4 10 0-1,-10 7 0-15,2-6 0 16,-14-14 0-16,10-40 0 16,10-38 0-16,7-23 0 15,2-15 0 1,0-10 0-16,3-19 0 16,14-28 0-1,15-18 0 1,14 7 0-16,-44 60 0 15,0 0 0-15,50-43 0 0,-50 43 0 16,56-29 0-16,-56 29 0 0,0 0 0 16,58-10 0-16,-58 10 0 0,60 7 0 15,-60-7 0-15,0 0 0 0,76 16 0 0,-76-16 0 16,75 24 0-16,-75-24 0 0,68 14 0 16,-68-14 0-16,0 0 0 0,60-4 0 15,-60 4 0-15,33-23 0 0,-33 23 0 16</inkml:trace>
  <inkml:trace contextRef="#ctx0" brushRef="#br0" timeOffset="26284.54">16101 3082 2048 0,'0'0'0'0,"10"-19"0"31,31-6 0-16,29-1 0-15,20 0 0 0,7-5 0 16,-3-9 0 0,-36-20 0-1</inkml:trace>
  <inkml:trace contextRef="#ctx0" brushRef="#br0" timeOffset="26487.64">16041 2595 2048 0,'21'-38'0'16,"30"-20"0"0,23-5 0-16,11 14 0 15,6 12 0 1,-3 18 0-16,-9 10 0 15</inkml:trace>
  <inkml:trace contextRef="#ctx0" brushRef="#br0" timeOffset="28109.37">16825 2659 2048 0,'0'0'0'0,"0"0"0"16,17 19 0 0,9 24 0-16,0 20 0 15,-10 16 0 1,-8 11 0 0,-12 17 0-16,3-2 0 15,-3-7 0 1,-4-20 0-16,3-35 0 15,12-33 0 1,15-42 0-16,6-38 0 16,5-17 0-1,-6-12 0 1,2-2 0-16,-3 5 0 16,-26 96 0-16,0 0 0 0,21-64 0 15,-21 64 0-15,0 0 0 0,13-43 0 16,-13 43 0-16,11-21 0 0,-11 21 0 15,11-3 0-15,-11 3 0 0,13 24 0 16,-13-24 0-16,0 0 0 0,13 43 0 16,-13-43 0-16,8 54 0 0,-8-54 0 15,0 71 0-15,0-71 0 0,3 69 0 16,-3-69 0-16,0 0 0 0,15 59 0 16,-15-59 0-16,28 41 0 0,-28-41 0 0,44 17 0 15,-44-17 0-15,64-17 0 0,-64 17 0 16,0 0 0-16,72-47 0 0,-72 47 0 15,77-76 0-15,-13-14 0 0,-64 90 0 16,51-79 0-16,-51 79 0 0,27-69 0 16,-27 69 0-16,18-53 0 0,-18 53 0 15,8-41 0-15,-8 41 0 0,3-25 0 0,-3 25 0 16,-12-14 0-16,12 14 0 0,-27 8 0 16,27-8 0-16,0 0 0 0,-43 29 0 15,43-29 0-15,-55 54 0 0,55-54 0 16,-55 80 0-16,55-80 0 0,-47 96 0 15,47-96 0-15,-26 105 0 0,26-105 0 16,-15 100 0-16,15-100 0 0,0 97 0 16,0-97 0-16,21 76 0 0,-21-76 0 15,0 0 0-15,25 44 0 0,-25-44 0 0,32 12 0 16,-32-12 0-16,48-18 0 0,-48 18 0 16,55-49 0-16,11-30 0 0,-66 79 0 15,0 0 0-15,73-99 0 0,2-6 0 16,-75 105 0-16,78-104 0 0,-78 104 0 15,0 0 0-15,70-92 0 0,-25 34 0 16,-45 58 0-16,22-35 0 0,-22 35 0 16,6-21 0-16,-6 21 0 0,-8-10 0 15,8 10 0-15,-19-1 0 0,19 1 0 16,-28 12 0-16,28-12 0 0,-37 20 0 0,37-20 0 16,-34 21 0-16,34-21 0 0,-27 25 0 15,27-25 0-15,-5 30 0 0,5-30 0 16,2 34 0-16,-2-34 0 0,16 38 0 15,-16-38 0-15,25 40 0 0,-25-40 0 16,32 43 0-16,-32-43 0 0,33 50 0 16,-33-50 0-16,32 47 0 0,-32-47 0 0,18 49 0 15,-18-49 0-15,14 48 0 0,-14-48 0 16,2 45 0-16,-2-45 0 0,2 46 0 16,-2-46 0-16,9 48 0 0,-9-48 0 15,8 42 0-15,-8-42 0 0,11 43 0 16,-11-43 0-16,9 30 0 0,-9-30 0 15,14 12 0-15,-14-12 0 0,17-21 0 16,-17 21 0-16,25-47 0 0,-25 47 0 16,32-64 0-16,-32 64 0 0,35-80 0 15,-35 80 0-15,28-80 0 0,-28 80 0 0,26-62 0 16,-26 62 0-16,16-46 0 0,-16 46 0 16,12-34 0-16,-12 34 0 0,7-17 0 15,-7 17 0-15,3-9 0 0,-3 9 0 16,2 5 0-16,-2-5 0 0,-4 11 0 15,4-11 0-15,-4 28 0 0,4-28 0 16,-6 39 0-16,6-39 0 0,-4 42 0 16,4-42 0-16,3 43 0 0,-3-43 0 0,11 35 0 15,-11-35 0-15,15 33 0 0,-15-33 0 16,19 18 0-16,-19-18 0 0,31 0 0 16,-31 0 0-16,42-25 0 0,-42 25 0 15,44-32 0-15,-44 32 0 0,40-46 0 16,-40 46 0-16,35-51 0 0,-35 51 0 15,30-54 0-15,-30 54 0 0,22-48 0 16,-5 6 0-16,-17 42 0 0,7-38 0 16,-7 38 0-16,2-19 0 0,-2 19 0 15,0-10 0-15,0 10 0 0,0-5 0 0,0 5 0 16,2 17 0-16,-2-17 0 0,2 35 0 16,-2-35 0-16,-3 53 0 0,3-53 0 15,0 72 0-15,0-72 0 0,-4 102 0 16,4-102 0-16,-16 124 0 0,16-124 0 15,0 0 0-15,-16 133 0 0,16-133 0 16,0 0 0-16,-21 160 0 0,9 9 0 0,12-169 0 16,-6 167 0-16,6-167 0 0,10 133 0 15,-19-29 0-15,9-104 0 0,-19 90 0 16,19-90 0-16,0 0 0 0,-28 101 0 16,28-101 0-16,-30 78 0 0,30-78 0 15,0 0 0-15,-32 43 0 0,32-43 0 16,-30 4 0-16,30-4 0 0,-28-24 0 15,28 24 0-15,-33-68 0 0,33 68 0 16,-32-103 0-16,32 103 0 0,-31-120 0 16,31 120 0-16,-27-125 0 0,27 125 0 0,-18-120 0 15,18 120 0-15,-7-109 0 0,18 5 0 16,-11 104 0-16,34-101 0 0,-34 101 0 16,46-87 0-16,14 12 0 0,-60 75 0 15,69-65 0-15,2 7 0 0,-71 58 0 16,67-66 0-16,-67 66 0 0,50-64 0 15</inkml:trace>
  <inkml:trace contextRef="#ctx0" brushRef="#br0" timeOffset="29923.54">18914 2694 2048 0,'0'0'0'0,"0"0"0"16,0 0 0-1,0 0 0-15,-2 44 0 16,0-11 0 0,-12 51 0-16,-12 16 0 15,1 8 0 1,0 0 0-16,10-45 0 16,-8-1 0-1,8-24 0-15,20-43 0 16,18-35 0-1,11-32 0 1,4-10 0-16,-15 35 0 16,15-18 0-1,-38 65 0-15,0 0 0 0,25-41 0 0,-25 41 0 16,0 0 0-16,40-27 0 0,-40 27 0 16,26-12 0-16,-26 12 0 0,41 11 0 15,-41-11 0-15,0 0 0 0,27 10 0 16,-27-10 0-16,47 57 0 0,-47-57 0 15,32 41 0-15,-32-41 0 0,47 63 0 16,-47-63 0-16,29 42 0 0,-29-42 0 16,0 0 0-16,36 48 0 0,-36-48 0 15,21 29 0-15,-21-29 0 0,10 15 0 16,-10-15 0-16,0 0 0 0,4 4 0 0,-4-4 0 16,-3 0 0-16,3 0 0 0,-3-1 0 15,3 1 0-15,-16-74 0 0,16 74 0 16,0 0 0-16,-15-101 0 0,15 101 0 15,-11-62 0-15,11 62 0 0,-25-88 0 16,25 88 0-16,-17-56 0 0,17 56 0 16,0 0 0-16,-20-42 0 0,20 42 0 0,-15-22 0 15,15 22 0-15,-5-11 0 0,5 11 0 16,-3-4 0-16,3 4 0 0,0 0 0 16,-1-1 0-16,1 1 0 0,35 11 0 15,-35-11 0-15,62-7 0 0,-62 7 0 16,0 0 0-16,79-30 0 0,-79 30 0 15,87-45 0-15,-87 45 0 0,88-64 0 16,-88 64 0-16,75-74 0 0,-75 74 0 16,40-42 0-16,-40 42 0 0,36-57 0 0,-36 57 0 15,0 0 0-15,20-36 0 0,-20 36 0 16,9-17 0-16,-9 17 0 0,4-41 0 16,-4 41 0-16,0 0 0 0,2-27 0 15,-2 27 0-15,1-13 0 0,-1 13 0 16,-36 17 0-16,36-17 0 0,-30 14 0 15,30-14 0-15,-43 87 0 0,43-87 0 16,-42 115 0-16,42-115 0 0,-18 106 0 0,18-106 0 16,0 0 0-16,-15 111 0 0,15-111 0 15,-9 65 0-15,9-65 0 0,-1 106 0 16,1-40 0-16,0-66 0 0,-5 59 0 16,1-29 0-16,4-30 0 0,-2 14 0 15,2-14 0-15,0 6 0 0,0-6 0 16,-1 2 0-16,1-2 0 0,7-33 0 15,-7 33 0-15,18-63 0 0,-18 63 0 16,35-85 0-16,-35 85 0 0,46-90 0 16,-46 90 0-16,27-51 0 0,-27 51 0 0,43-64 0 15,-15 24 0-15,-28 40 0 0,14-17 0 16,-14 17 0-16,5-9 0 0,-5 9 0 16,12 18 0-16,-12-18 0 0,9 14 0 15,-9-14 0-15,23 38 0 0,-23-38 0 16,17 26 0-16,-17-26 0 0,11 60 0 15,-11-60 0-15,5 41 0 0,-5-41 0 16,25 53 0-16,-25-53 0 0,18 33 0 16,-18-33 0-16,24 52 0 0,-24-52 0 0,17 33 0 15,-17-33 0-15,35 18 0 0,-35-18 0 16,24 7 0-16,-24-7 0 0,52-20 0 16,-52 20 0-16,55-53 0 0,-55 53 0 15,63-77 0-15,-63 77 0 0,52-86 0 16,-52 86 0-16,28-50 0 0,-28 50 0 15,33-62 0-15,-33 62 0 0,22-38 0 16,-22 38 0-16,9-20 0 0,-9 20 0 16,4-7 0-16,-4 7 0 0,-15-5 0 15,15 5 0-15,-13-3 0 0,13 3 0 0,-44 25 0 16,44-25 0-16,-32 17 0 0,32-17 0 16,-40 48 0-16,40-48 0 0,-27 34 0 15,27-34 0-15,-27 57 0 0,27-57 0 16,-17 38 0-16,17-38 0 0,-2 59 0 15,2-59 0-15,1 38 0 0,-1-38 0 16,25 38 0-16,-25-38 0 0,19 22 0 16,-19-22 0-16,43 6 0 0,-43-6 0 15,28 0 0-15,-28 0 0 0,62-59 0 0,-62 59 0 16,71-84 0-16,-71 84 0 0,61-82 0 16,-61 82 0-16,35-49 0 0,-35 49 0 15,47-69 0-15,-47 69 0 0,28-45 0 16,-28 45 0-16,12-21 0 0,-12 21 0 15,6-8 0-15,-6 8 0 0,-15-20 0 16,15 20 0-16,-12-14 0 0,12 14 0 16,-39 15 0-16,39-15 0 0,-26 14 0 15,26-14 0-15,-13 7 0 0,13-7 0 0,-5 3 0 16,5-3 0-16,6 30 0 0,-6-30 0 16,5 23 0-16,-5-23 0 0,33 26 0 15,-33-26 0-15,25 13 0 0,-25-13 0 16,49 42 0-16,-49-42 0 0,31 26 0 15,-31-26 0-15,29 52 0 0,-29-52 0 16,18 35 0-16,-18-35 0 0,5 54 0 16,-5-54 0-16,2 35 0 0,-2-35 0 0,-4 42 0 15,4-42 0-15,-3 26 0 0,3-26 0 16,-2 12 0-16,2-12 0 0,-1 5 0 16,1-5 0-16,0 0 0 0,9 16 0 15,-9-16 0-15,9 13 0 0,-9-13 0 16,46-22 0-16,-46 22 0 0,64-44 0 15,-64 44 0-15,61-59 0 0,-61 59 0 16,50-72 0-16,-50 72 0 0,29-42 0 16,-29 42 0-16,30-65 0 0,-30 65 0 15,19-41 0-15,-19 41 0 0,14-45 0 0,-14 45 0 16,8-27 0-16,-8 27 0 0,3-11 0 16,-3 11 0-16,-11-6 0 0,11 6 0 15,-8 0 0-15,8 0 0 0,-37 34 0 16,37-34 0-16,-23 26 0 0,23-26 0 15,-43 73 0-15,43-73 0 0,-27 51 0 16,27-51 0-16,-2 71 0 0,2-71 0 16,4 46 0-16,-4-46 0 0,55 63 0 0,-55-63 0 15</inkml:trace>
  <inkml:trace contextRef="#ctx0" brushRef="#br0" timeOffset="32126.43">3456 14972 2048 0,'0'0'0'15,"0"0"0"-15,0 0 0 16,0 0 0 0,26 1 0-16,-8-1 0 15,20 24 0 1,-13-6 0-16,29 42 0 16,7 20 0-1,0 13 0-15,-1 10 0 16,8 7 0-1,0 1 0-15,0-4 0 16,-3-7 0-16,-3-10 0 16,-28-41 0-16,21 7 0 15,-19-22 0-15,6-3 0 16,-42-31 0-16,0 0 0 16,24 18 0-16,-24-18 0 0,14 8 0 15,-14-8 0-15,13-18 0 0,-13 18 0 16,0 0 0-16,7-52 0 0,-7 52 0 15,4-36 0-15,-4 36 0 0,0 0 0 16,0-18 0-16</inkml:trace>
  <inkml:trace contextRef="#ctx0" brushRef="#br0" timeOffset="32614.47">4215 15119 2048 0,'0'0'0'0,"0"0"0"16,0 0 0-16,0 0 0 16,0 0 0-1,-6 19 0-15,-12 15 0 16,-13 9 0 0,-7 11 0-16,-15 7 0 15,-13 10 0 1,-7 8 0-16,-8 0 0 15,81-79 0-15,-102 86 0 16,20-21 0-16,23-20 0 16,18-18 0-1,8-8 0-15,9-6 0 16,10-7 0 0,14-6 0-16,0 0 0 0,-4 5 0 0,4-5 0 15,0 0 0-15,-3 1 0 0,3-1 0 16,0 0 0-16,0 0 0 0,0 0 0 15,0 0 0-15,0-1 0 0,0 1 0 0,4-2 0 16,-4 2 0-16,3-2 0 0,-3 2 0 16,6-2 0-16,-6 2 0 0,0 0 0 15,4-1 0-15,-4 1 0 0,2-2 0 16,-2 2 0-16,0-1 0 0,0 1 0 16,2 0 0-16,-2 0 0 0,0-1 0 15,0 1 0-15,0 0 0 0,0 0 0 16,0 0 0-16,0 0 0 0,0-4 0 0,0 4 0 15,0 0 0-15</inkml:trace>
  <inkml:trace contextRef="#ctx0" brushRef="#br0" timeOffset="34270.78">7309 14561 2048 0,'0'0'0'0,"0"0"0"15,52-6 0 1,-13 2 0-16,40 5 0 15,10-1 0 1,9 1 0-16,8 2 0 16,12-1 0-1,7 3 0 17,15 0 0-32,-7 1 0 15,6-5 0-15,2 1 0 16,1 2 0-16,-3-4 0 15,1-1 0 1,-7-3 0-16,-3 5 0 16,7 3 0-16,-137-4 0 15,0 0 0-15,134 3 0 0,-134-3 0 16,138 6 0-16,-138-6 0 0,135 5 0 16,-135-5 0-16,138 5 0 0,-138-5 0 0,142 1 0 15,-142-1 0-15,126-1 0 0,-126 1 0 16,119-2 0-16,-119 2 0 0,109 0 0 15,-109 0 0-15,100-3 0 0,-100 3 0 16,56-2 0-16,-56 2 0 0,86-1 0 16,-32 1 0-16,-54 0 0 0,61-2 0 15,-61 2 0-15,0 0 0 0,35-4 0 16,-35 4 0-16,17-1 0 0,-17 1 0 16,0 0 0-16,7 0 0 0,-7 0 0 0,3 0 0 15,-3 0 0-15,0 0 0 0,0 0 0 16,0 0 0-16,-2 5 0 0,2-5 0 15,0 0 0-15,-1 2 0 0,1-2 0 0,0 0 0 0,-32 16 0 16,32-16 0-16,0 0 0 0,0 0 0 16</inkml:trace>
  <inkml:trace contextRef="#ctx0" brushRef="#br0" timeOffset="36770.86">11015 14190 2048 0,'0'0'0'16,"0"0"0"0,0 0 0-1,0 0 0-15,19-3 0 16,-2 2 0 0,49-2 0-1,23-4 0 1,11-8 0-16,14 0 0 15,3 0 0 1,-14 0 0 0,-46 6 0-1,-8 0 0-15,-19 4 0 16,-17 2 0 0,-30-20 0-1,17 23 0-15,0 0 0 0,0 0 0 0,-14-18 0 16,14 18 0-16,0 0 0 0,-36-23 0 15,36 23 0-15,-24-15 0 0,24 15 0 16,0 0 0-16,-14-6 0 0,14 6 0 16,-4-3 0-16,4 3 0 0,0 0 0 15,-2-1 0-15,2 1 0 0,0 0 0 16,44 38 0-16,-44-38 0 0,34 28 0 16,-34-28 0-16,0 0 0 0,63 60 0 15,-63-60 0-15,40 40 0 0,-40-40 0 0,0 0 0 16,19 66 0-16,-19-66 0 0,-25 72 0 15,25-72 0-15,0 0 0 0,-70 64 0 16,70-64 0-16,-89 45 0 0</inkml:trace>
  <inkml:trace contextRef="#ctx0" brushRef="#br0" timeOffset="37155.67">12430 13577 2048 0,'-10'21'0'16,"2"26"0"-1,-11 27 0 1,10-36 0 0,-25 120 0-16,-4-10 0 15,4-20 0 1,10-25 0-16,-2-29 0 15,10-37 0-15,-4-15 0 16,10-22 0 0,5-4 0-16</inkml:trace>
  <inkml:trace contextRef="#ctx0" brushRef="#br0" timeOffset="37453.26">12320 13696 2048 0,'15'-27'0'15,"-1"-10"0"-15,-2 9 0 16,-3 13 0 0,-2 12 0-1,3 18 0-15,5 27 0 16,2 31 0 0,1 41 0-1,3 24 0-15,5 13 0 16,1-3 0-16,-7-24 0 15,-10-26 0 1,-3-22 0-16,-1-18 0 16,-8-12 0-16,-10-20 0 15,-13-16 0-15,-4-28 0 16,29 18 0-16,0 0 0 16,-30-27 0-16,30 27 0 0,0 0 0 15,-14-21 0-15</inkml:trace>
  <inkml:trace contextRef="#ctx0" brushRef="#br0" timeOffset="37885.82">12165 14284 2048 0,'24'-5'0'0,"23"-9"0"16,22-11 0-1,13-8 0-15,13-10 0 16,9-13 0-1,2-6 0 1,-16-5 0-16,-12-5 0 16,-25 12 0-16,-15 6 0 15,-19 1 0 1,-12 14 0 0,-11 9 0-16,-10 15 0 15,-8 25 0 1,0 28 0-1,2 35 0 1,20-73 0-16,0 0 0 0,0 0 0 0,-13 105 0 16,13-105 0-16,-7 134 0 0,7-134 0 15,-2 159 0-15,2-159 0 0,6 165 0 16,0-35 0-16,-6-130 0 0,6 93 0 16,-6-93 0-16,4 66 0 0,-4-66 0 15,5 48 0-15,-5-48 0 0,2 22 0 16,-1-26 0-16,-1 4 0 0,0 0 0 15,4-24 0-15,-4 24 0 0,14-41 0 16</inkml:trace>
  <inkml:trace contextRef="#ctx0" brushRef="#br0" timeOffset="38820.07">13098 14111 2048 0,'0'0'0'0,"10"19"0"15,5 14 0-15,0 19 0 16,-6 17 0 0,-1 6 0-1,0 2 0-15,-2-16 0 16,-6-18 0 0,-1-17 0-16,1-16 0 15,-3-13 0 1,6-26 0-1,1-28 0-15,4-20 0 16,-3-6 0 0,3-1 0-1,3 11 0-15,-11 73 0 16,0 0 0-16,12-47 0 0,-12 47 0 16,0 0 0-16,17-25 0 0,-17 25 0 15,28 0 0-15,-28 0 0 0,0 0 0 16,36 36 0-16,-36-36 0 0,0 0 0 15,41 68 0-15,-41-68 0 0,36 85 0 0,-36-85 0 16,0 0 0-16,27 85 0 0,-27-85 0 16,23 75 0-16,-23-75 0 0,0 0 0 15,22 59 0-15,-22-59 0 0,12 36 0 16,-12-36 0-16,7 16 0 0,-7-16 0 16,0 0 0-16,4-10 0 0,-4 10 0 15,-4-39 0-15,4 39 0 0,0 0 0 16,-6-61 0-16,6 61 0 0,0 0 0 15,-11-79 0-15,11 79 0 0,-8-87 0 16,8 87 0-16,0 0 0 0,-2-77 0 0,2 77 0 16,2-59 0-16,-2 59 0 0,0 0 0 15,5-31 0-15,-5 31 0 0,15 0 0 16,-15 0 0-16,0 0 0 0,27 27 0 16,-27-27 0-16,19 18 0 0,-19-18 0 15,50 83 0-15,-50-83 0 0,0 0 0 16,59 96 0-16,-59-96 0 0,54 82 0 15,-54-82 0-15,0 0 0 0,55 73 0 0,-55-73 0 16,52 50 0-16,-52-50 0 0,0 0 0 16,48 26 0-16,-48-26 0 0,36 3 0 15,-36-3 0-15,0 0 0 0,26-22 0 16,-26 22 0-16,18-45 0 0,-18 45 0 16,0 0 0-16,14-74 0 0,-14 74 0 15,0 0 0-15,-3-82 0 0,3 82 0 16,-9-75 0-16,9 75 0 0,0 0 0 15,-19-67 0-15,19 67 0 0,-11-42 0 0,11 42 0 16,0 0 0-16,-9-21 0 0,9 21 0 16,0 0 0-16,-5-6 0 0,5 6 0 15,0 31 0-15,0-31 0 0,0 0 0 16,3 66 0-16,-3-66 0 0,17 93 0 16,-17-93 0-16,32 101 0 0,-32-101 0 15,0 0 0-15,35 88 0 0,-35-88 0 16,47 55 0-16,-47-55 0 0,48 28 0 0,-48-28 0 15,49 4 0-15,-49-4 0 0,0 0 0 16,46-24 0-16,-46 24 0 0,50-54 0 16,-50 54 0-16,40-86 0 0,-40 86 0 15,22-108 0-15,-22 108 0 0,0 0 0 16,0 0 0-16,3-121 0 0,-5 5 0 16</inkml:trace>
  <inkml:trace contextRef="#ctx0" brushRef="#br0" timeOffset="39114.76">13799 13926 2048 0,'0'0'0'16,"0"0"0"-1,49-7 0-15,-13 2 0 16,10-23 0-1,-16 7 0 1,-13-28 0 0,-10 14 0-16,-28 1 0 15,4 14 0 1,-49 50 0 0,1 36 0-1,20 34 0 1,23-35 0-16</inkml:trace>
  <inkml:trace contextRef="#ctx0" brushRef="#br0" timeOffset="41069.96">14503 14250 2048 0,'7'-20'0'15,"-2"-16"0"-15,-3 2 0 16,-4 9 0 0,-8 6 0-16,-16 21 0 15,-10 19 0 1,-10 19 0 0,2 17 0-16,5 6 0 15,8 2 0 1,11-18 0-1,20-14 0-15,33-18 0 16,22-25 0 0,-1-16 0-16,-5-7 0 15,-3-13 0 1,-46 46 0-16,0 0 0 16,34-55 0-16,-34 55 0 0,0 0 0 0,25-57 0 15,-25 57 0-15,13-43 0 0,-13 43 0 16,0 0 0-16,2-29 0 0,-2 29 0 15,-7-9 0-15,7 9 0 0,0 0 0 16,-12 18 0-16,12-18 0 0,-17 54 0 16,17-54 0-16,0 0 0 0,-12 94 0 15,12-94 0-15,2 124 0 0,-2-124 0 16,7 149 0-16,11 8 0 0,-18-157 0 16,16 139 0-16,-16-139 0 0,18 122 0 15,-3-4 0-15,-15-118 0 0,6 107 0 0,-6-107 0 16,0 99 0-16,0-99 0 0,-13 91 0 15,13-91 0-15,-23 81 0 0,23-81 0 16,-26 68 0-16,-7-19 0 0,33-49 0 16,-36 26 0-16,36-26 0 0,0 0 0 15,-42 1 0-15,42-1 0 0,-43-27 0 16,43 27 0-16,-45-68 0 0,45 68 0 16,-40-109 0-16,40 109 0 0,-21-131 0 0,21 131 0 15,9-127 0-15,-9 127 0 0,36-124 0 16,-36 124 0-16,57-121 0 0,-57 121 0 15,72-126 0-15,7 13 0 0,-79 113 0 16,81-101 0-16,-81 101 0 0,77-91 0 16,-1 5 0-16,-76 86 0 0,65-82 0 15,-65 82 0-15,58-74 0 0,-10 11 0 16,-48 63 0-16,35-51 0 0,-35 51 0 16,24-40 0-16,-15 5 0 0,-9 35 0 15,-1-23 0-15,1 23 0 0,-8-12 0 16,8 12 0-16,0 0 0 0,-9-4 0 0,9 4 0 15,-20 15 0-15,20-15 0 0,-21 35 0 16,21-35 0-16,-23 56 0 0,23-56 0 16,0 0 0-16,-21 76 0 0,21-76 0 15,-10 92 0-15,10-92 0 0,-12 106 0 16,12-106 0-16,-12 104 0 0,12-104 0 16,-6 85 0-16,6-85 0 0,-6 66 0 15,6-66 0-15,0 40 0 0,0-40 0 0,0 0 0 16,7 19 0-16,-7-19 0 0,12 3 0 15,-12-3 0-15,18-18 0 0,-18 18 0 16,20-42 0-16,-20 42 0 0,23-65 0 16,-23 65 0-16,24-73 0 0,-24 73 0 15,24-74 0-15,-24 74 0 0,0 0 0 16,20-60 0-16,-20 60 0 0,16-44 0 16,-16 44 0-16,8-24 0 0,-8 24 0 15,10-5 0-15,-10 5 0 0,8 19 0 16,-8-19 0-16,0 0 0 0,13 42 0 0,-13-42 0 15,18 66 0-15,-18-66 0 0,17 73 0 16,-17-73 0-16,24 75 0 0,-24-75 0 16,24 61 0-16,-24-61 0 0,29 46 0 15,-29-46 0-15,32 29 0 0,-32-29 0 16,31 14 0-16,-31-14 0 0,34-6 0 16,-34 6 0-16,0 0 0 0,33-29 0 15,-33 29 0-15,32-56 0 0,-32 56 0 0,29-80 0 16,-29 80 0-16,27-102 0 0,-27 102 0 15,22-108 0-15,-22 108 0 0,0 0 0 16,12-107 0-16,-12 107 0 0,8-96 0 16,-8 96 0-16,3-79 0 0,-3 79 0 15,-2-55 0-15,2 55 0 0,0 0 0 16,-9-32 0-16,9 32 0 0,-19-7 0 16,19 7 0-16,-18 16 0 0,18-16 0 15,0 0 0-15,-20 46 0 0,20-46 0 16,-13 80 0-16,13-80 0 0,-6 105 0 0,6-105 0 15,-1 117 0-15,1-117 0 0,6 120 0 16,-6-120 0-16,0 0 0 0,10 110 0 16,-10-110 0-16,19 89 0 0,-19-89 0 15,18 68 0-15,-18-68 0 0,18 45 0 16,-18-45 0-16,26 22 0 0,-26-22 0 16,30 2 0-16,-30-2 0 0,33-21 0 15,-33 21 0-15,33-48 0 0,-33 48 0 0,0 0 0 16,31-63 0-16,-31 63 0 0,16-63 0 15,-16 63 0-15,13-48 0 0,-13 48 0 16,6-26 0-16,-6 26 0 0,3-9 0 16,-3 9 0-16,2 9 0 0,-2-9 0 15,2 26 0-15,-2-26 0 0,0 0 0 16,5 34 0-16,-5-34 0 0,8 37 0 16,-8-37 0-16,21 33 0 0,-21-33 0 15,33 23 0-15,-33-23 0 0,43 10 0 16,-43-10 0-16,49 0 0 0,-49 0 0 0,52-8 0 15,-52 8 0-15,0 0 0 0,55-20 0 16,-55 20 0-16,52-32 0 0,-52 32 0 16,49-40 0-16,-49 40 0 0,43-54 0 15,-43 54 0-15,30-54 0 0,-30 54 0 16,0 0 0-16,19-54 0 0,-19 54 0 16,6-42 0-16,-6 42 0 0,-2-35 0 15,2 35 0-15,-14-20 0 0,14 20 0 0,-14-7 0 16,14 7 0-16,-16 7 0 0,16-7 0 15,0 0 0-15,-19 29 0 0,19-29 0 16,-15 52 0-16,15-52 0 0,-7 74 0 16,7-74 0-16,4 98 0 0,-4-98 0 15,15 121 0-15,-15-121 0 0,24 139 0 16,-24-139 0-16,24 151 0 0,-24-151 0 16,29 162 0-16,-29-162 0 0,25 161 0 15,-2-20 0-15,-23-141 0 0,20 122 0 0,-6-12 0 16,-14-110 0-16,8 105 0 0,-8-10 0 15,0-95 0-15,0 0 0 0,-11 112 0 16,11-112 0-16,0 0 0 0,-27 109 0 16,27-109 0-16,0 0 0 0,-37 73 0 15,37-73 0-15,0 0 0 0,-50 28 0 16,50-28 0-16,-41-4 0 0,41 4 0 0,-41-33 0 16,41 33 0-16,-44-59 0 0,4-22 0 15,40 81 0-15,-33-95 0 0,33 95 0 16,-20-98 0-16,20 98 0 0,-11-105 0 15,11 105 0-15,2-110 0 0,-2 110 0 16,19-114 0-16,12 2 0 0,-31 112 0 16,40-98 0-16,-40 98 0 0,45-92 0 15,-2-1 0-15,-43 93 0 0,40-92 0 16,-8-2 0-16,-32 94 0 0,41-99 0 16</inkml:trace>
  <inkml:trace contextRef="#ctx0" brushRef="#br0" timeOffset="41327.76">15752 14132 2048 0,'0'0'0'16,"67"-9"0"-16,31-1 0 16,0 2 0-1,-4-3 0 1,-40 4 0-16,19-28 0 16</inkml:trace>
  <inkml:trace contextRef="#ctx0" brushRef="#br0" timeOffset="41499.61">16454 13946 2048 0,'-30'-14'0'16</inkml:trace>
  <inkml:trace contextRef="#ctx0" brushRef="#br0" timeOffset="43265.24">7495 11890 2048 0,'0'0'0'0,"0"0"0"16,0 0 0-1,0 0 0-15,0 0 0 16,33-4 0-1,-7-1 0 1,37 2 0 0,15 0 0-16,5 0 0 15,7 3 0 1,7 0 0 0,14 2 0-1,16 1 0-15,11-5 0 16,1 5 0-1,2 2 0-15,-141-5 0 0,0 0 0 16,139 4 0-16,-139-4 0 0,121 4 0 16,-121-4 0-16,123 2 0 0,-123-2 0 15,120-1 0-15,-120 1 0 0,121 1 0 16,-121-1 0-16,123 2 0 0,-123-2 0 16,118 0 0-16,-118 0 0 0,0 0 0 15,115 2 0-15,-115-2 0 0,105 1 0 16,-105-1 0-16,100 1 0 0,-100-1 0 15,92-5 0-15,-92 5 0 0,52-4 0 0,-52 4 0 16,0 0 0-16,82-2 0 0,-82 2 0 16,0 0 0-16,50 2 0 0,-50-2 0 15,0 0 0-15,59 4 0 0,-59-4 0 16,0 0 0-16,34 3 0 0,-34-3 0 16,0 0 0-16,17 2 0 0,-17-2 0 15,0 0 0-15,7 0 0 0,-7 0 0 16,2 0 0-16,-2 0 0 0,0 0 0 15,19-2 0-15,-19 2 0 0,0 0 0 0,14-2 0 16,-14 2 0-16,0 0 0 16</inkml:trace>
  <inkml:trace contextRef="#ctx0" brushRef="#br0" timeOffset="44298.08">4916 13273 2048 0,'0'0'0'15,"0"0"0"1,0 0 0-16,0 0 0 15,-39 0 0 1,12 0 0 0,13 0 0-16,44 0 0 15,-3 0 0 1,25 6 0-16,-16-2 0 16,41-4 0-1,20-1 0 1,2 0 0-16,10-1 0 15,7 2 0 1,9 0 0 0,10-4 0-16,-135 4 0 15,0 0 0-15,145-4 0 0,-145 4 0 0,148-8 0 16,3 2 0-16,-151 6 0 0,139-7 0 16,-139 7 0-16,125-9 0 0,-125 9 0 15,124-7 0-15,-124 7 0 0,140-3 0 16,-140 3 0-16,144-8 0 0,-1 0 0 15,-143 8 0-15,136-4 0 0,-136 4 0 16,137-3 0-16,-137 3 0 0,137-4 0 16,-137 4 0-16,134-2 0 0,-134 2 0 15,138-5 0-15,-138 5 0 0,145-3 0 16,-145 3 0-16,143-4 0 0,-143 4 0 0,138-4 0 16,-138 4 0-16,126-2 0 0,-126 2 0 15,118 3 0-15,2-5 0 0,-120 2 0 16,120 2 0-16,-120-2 0 0,118 2 0 15,-118-2 0-15,109-3 0 0,-7 2 0 16,-102 1 0-16,95 1 0 0,-95-1 0 16,89-1 0-16,-40 0 0 0,37-1 0 15,-86 2 0-15,57-2 0 0,-57 2 0 16,76 2 0-16,-76-2 0 0,0 0 0 16,24 0 0-16,-24 0 0 0,88 0 0 15,-88 0 0-15,53-1 0 0,-53 1 0 16,0 0 0-16,25 0 0 0,-25 0 0 15,37-2 0-15,-37 2 0 0,0 0 0 16,24-1 0-16,-24 1 0 0,12-1 0 16,-12 1 0-16,0 0 0 0,5 0 0 15,-5 0 0-15,0 0 0 0,-20-8 0 0</inkml:trace>
  <inkml:trace contextRef="#ctx0" brushRef="#br0" timeOffset="68578.82">2993 12039 2048 0,'0'0'0'0,"3"57"0"16,-3-16 0-1,0 51 0-15,-2 12 0 16,-2 4 0-16,-1 8 0 16,-5 14 0-1,4 6 0 1,0 0 0-16,3-13 0 15,0-56 0-15,4 16 0 16,1-31 0-16,1 8 0 16,-3-60 0-16,0 38 0 15,1-20 0-15,13-30 0 16,-5 1 0 0,-6 8 0-16</inkml:trace>
  <inkml:trace contextRef="#ctx0" brushRef="#br0" timeOffset="69860.59">2933 12193 2048 0,'0'0'0'15,"6"-25"0"1,5-7 0-16,8 5 0 15,20 3 0 1,11 3 0-16,19 3 0 16,13 3 0-1,15 6 0-15,23-2 0 16,28-5 0 0,21-3 0-16,12 1 0 15,15 0 0 1,22-1 0-16,-5 4 0 15,-12 1 0-15,5-2 0 16,6 5 0-16,9-1 0 16,12 1 0-16,3-2 0 0,-236 13 0 15,0 0 0-15,241-10 0 0,-241 10 0 16,251-7 0-16,8-2 0 0,-259 9 0 16,267-3 0-16,-267 3 0 0,266-6 0 15,-4 6 0-15,-262 0 0 0,267 1 0 0,-267-1 0 16,258 5 0-16,-2-2 0 0,-256-3 0 15,246 4 0-15,-246-4 0 0,238 5 0 16,-13-3 0-16,-225-2 0 0,216 4 0 16,-216-4 0-16,199 1 0 0,-199-1 0 15,188-2 0-15,-11 6 0 0,-177-4 0 16,158 0 0-16,-158 0 0 0,144-4 0 16,-16-5 0-16,-128 9 0 0,113-10 0 0,-113 10 0 15,96-11 0-15,-96 11 0 0,73-11 0 16,-73 11 0-16,61-10 0 0,-61 10 0 15,0 0 0-15,51-9 0 0,-51 9 0 16,49-8 0-16,-49 8 0 0,0 0 0 16,46-4 0-16,-46 4 0 0,38 7 0 15,-38-7 0-15,0 0 0 0,36 21 0 16,-36-21 0-16,28 41 0 0,-28-41 0 0,0 0 0 16,19 57 0-16,-19-57 0 0,0 0 0 15,6 75 0-15,-6-75 0 0,2 91 0 16,-2-91 0-16,0 0 0 0,-4 104 0 15,4-104 0-15,-1 113 0 0,1-113 0 16,0 0 0-16,1 123 0 0,-1-123 0 16,0 0 0-16,-1 125 0 0,1-125 0 15,3 131 0-15,-3-131 0 0,10 133 0 16,-10-133 0-16,0 0 0 0,16 128 0 16,-16-128 0-16,15 111 0 0,-15-111 0 0,0 0 0 15,13 92 0-15,-13-92 0 0,10 70 0 16,-10-70 0-16,0 0 0 0,3 56 0 15,-3-56 0-15,1 46 0 0,-1-46 0 16,-3 37 0-16,3-37 0 0,0 0 0 16,-15 30 0-16,15-30 0 0,-24 22 0 15,24-22 0-15,0 0 0 0,-45 21 0 16,45-21 0-16,-72 11 0 0,72-11 0 0,0 0 0 16,-98-3 0-16,98 3 0 0,-115-11 0 15,115 11 0-15,0 0 0 0,-133-12 0 16,133 12 0-16,-148-11 0 0,-16-6 0 15,164 17 0-15,-171-18 0 0,171 18 0 16,-159-7 0-16,0 7 0 0,159 0 0 16,-166-7 0-16,166 7 0 0,0 0 0 15,-168 5 0-15,-8-3 0 0,176-2 0 16,-235-1 0-16,235 1 0 0,0 0 0 0,-228 9 0 16,13-1 0-16,215-8 0 0,-268 12 0 15,268-12 0-15,0 0 0 0,-242 18 0 16,242-18 0-16,-231 17 0 0,231-17 0 15,-293 26 0-15,293-26 0 0,0 0 0 16,-325 37 0-16,38-2 0 0,287-35 0 16,-312 38 0-16,46-5 0 0,266-33 0 15,-237 30 0-15,237-30 0 0,-213 29 0 16,10 2 0-16,203-31 0 0,-195 23 0 0,14-2 0 16,181-21 0-16,-169 21 0 0,12 1 0 15,157-22 0-15,-147 17 0 0,10-4 0 16,137-13 0-16,-129 15 0 0,129-15 0 15,-120 12 0-15,11-2 0 0,109-10 0 16,-98 8 0-16,98-8 0 0,0 0 0 16,-114 7 0-16,114-7 0 0,0 0 0 15,-117 5 0-15,117-5 0 0,0 0 0 16,-94-7 0-16,34 0 0 0,60 7 0 0,-39-15 0 16,39 15 0-16,-23-14 0 0,23 14 0 15,-13-28 0-15,13 28 0 0,-6-36 0 16,6 36 0-16,6-41 0 0</inkml:trace>
  <inkml:trace contextRef="#ctx0" brushRef="#br0" timeOffset="69968.57">3779 13542 2048 0,'0'0'0'0,"0"0"0"16,0 0 0-16,0 0 0 15,0 0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4:16:29.45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3150 13301 2048 0,'0'0'0'0,"0"0"0"16,0 0 0 0,24 27 0-16,-6-7 0 15,-1 62 0 1,-5 26 0-1,-2 30 0-15,0 25 0 16,3 22 0 0,1 6 0-16,-1-23 0 15,-5-22 0-15,1-17 0 16,-5-10 0-16,-1-7 0 16,-2-13 0-1,-1-44 0-15,-1 13 0 16,0-27 0-16,1-41 0 15,0 0 0-15,0 20 0 0,0-20 0 0,0 0 0 16,1-4 0-16,-1 4 0 0,5-43 0 16</inkml:trace>
  <inkml:trace contextRef="#ctx0" brushRef="#br0" timeOffset="965.37">2812 13420 2048 0,'0'0'0'16,"54"-3"0"0,24 0 0-1,13-3 0-15,15-5 0 16,19 0 0-1,26-3 0-15,24-2 0 16,-4-3 0-16,-2 7 0 16,-3-1 0-1,9 1 0-15,9-1 0 16,11-4 0-16,7 6 0 16,5 0 0-16,4 2 0 15,8 2 0 1,9-2 0-16,2 4 0 15,-1 2 0-15,-229 3 0 16,0 0 0-16,236-4 0 0,-236 4 0 0,242 0 0 16,1 1 0-16,-243-1 0 0,250 7 0 15,-250-7 0-15,249 4 0 0,-249-4 0 16,243 0 0-16,-243 0 0 0,241 0 0 16,-241 0 0-16,242-2 0 0,-242 2 0 15,229-2 0-15,-229 2 0 0,218-3 0 16,-218 3 0-16,209-1 0 0,-209 1 0 15,189-6 0-15,-189 6 0 0,171-7 0 16,-171 7 0-16,155-4 0 0,-155 4 0 0,138-9 0 16,-138 9 0-16,120-9 0 0,-15 3 0 15,-105 6 0-15,93-8 0 0,-93 8 0 16,51-4 0-16,-51 4 0 0,65-6 0 16,-65 6 0-16,41-5 0 0,-41 5 0 15,0 0 0-15,46-6 0 0,-46 6 0 16,0 0 0-16,28-4 0 0,-28 4 0 15,14-2 0-15,-14 2 0 0,0 0 0 0,20 8 0 16,-20-8 0-16,0 0 0 0,16 8 0 16,-16-8 0-16,14 35 0 15,-14-35 0-15,10 25 0 0,-10-25 0 16,0 0 0-16,7 74 0 0,-7-74 0 16,8 93 0-16,-8-93 0 0,0 0 0 15,7 108 0-15,-7-108 0 0,0 0 0 16,2 111 0-16,-2-111 0 0,7 124 0 15,-7-124 0-15,0 0 0 0,8 134 0 0,-8-134 0 16,0 0 0-16,11 135 0 16,-11-135 0-16,10 138 0 0,-10-138 0 0,20 133 0 15,-20-133 0-15,21 118 0 0,-21-118 0 16,12 66 0-16,-12-66 0 0,16 86 0 16,-16-86 0-16,9 55 0 0,-9-55 0 15,0 0 0-15,4 78 0 0,-4-78 0 16,1 49 0-16,-1-49 0 0</inkml:trace>
  <inkml:trace contextRef="#ctx0" brushRef="#br0" timeOffset="1851.88">3387 15373 2048 0,'74'-12'0'0,"36"-4"0"16,12 0 0-1,10-2 0 1,8 1 0-1,8-2 0-15,6 1 0 16,-9 1 0-16,-3 3 0 16,4-1 0-16,-2-3 0 15,8-1 0-15,15-1 0 16,6 2 0 0,3 1 0-16,4 0 0 15,3 2 0-15,7 0 0 16,5 1 0-16,7-1 0 15,-1 7 0-15,2-1 0 16,-203 9 0-16,0 0 0 0,203-6 0 16,-203 6 0-16,200-2 0 0,-200 2 0 15,208-2 0-15,-208 2 0 0,205 2 0 16,-205-2 0-16,203 0 0 0,0 8 0 16,-203-8 0-16,202 6 0 0,-202-6 0 15,192 5 0-15,-192-5 0 0,193 6 0 16,-193-6 0-16,188 6 0 0,-188-6 0 15,189 5 0-15,-189-5 0 0,186 5 0 16,-11-6 0-16,-175 1 0 0,167-1 0 0,-167 1 0 16,154 2 0-16,-154-2 0 0,144 3 0 15,-144-3 0-15,137 0 0 0,-12-3 0 16,-125 3 0-16,112-2 0 0,-112 2 0 16,64-1 0-16,-64 1 0 0,96-2 0 15,-96 2 0-15,62-2 0 0,-62 2 0 16,67-11 0-16,-67 11 0 0,41-7 0 15,-41 7 0-15,38-26 0 0</inkml:trace>
  <inkml:trace contextRef="#ctx0" brushRef="#br0" timeOffset="1976.88">10792 14950 2048 0,'0'0'0'16,"0"0"0"-1,0 0 0-15</inkml:trace>
  <inkml:trace contextRef="#ctx0" brushRef="#br0" timeOffset="6771.49">9466 11343 2048 0,'0'0'0'0,"0"0"0"15,0 0 0 1,0 0 0-1,31 0 0 1,31 3 0-16,27 3 0 16,31-8 0-1,22-9 0 1,16-3 0 0,1 0 0-1,-9 0 0-15,-64 7 0 16,3 0 0-1,-36 3 0 1,-28 1 0-16,-25 3 0 16,0 0 0-16,0 0 0 0,27-18 0 15,-27 18 0-15,0 0 0 0,15-15 0 0,-15 15 0 16,0 0 0-16,-21-43 0 16,21 43 0-16,0 0 0 0,-19-30 0 0,19 30 0 15,0 0 0-15,-39-46 0 0,39 46 0 16,0 0 0-16,-28-30 0 0,28 30 0 15,0 0 0-15,-12-13 0 0,12 13 0 16,0 0 0-16,9-30 0 0,-9 30 0 16,0 0 0-16,47-11 0 0,-47 11 0 15,0 0 0-15,35-2 0 0,-35 2 0 0,0 0 0 16,63 54 0-16,-63-54 0 0,0 0 0 16,44 88 0-16,-44-88 0 0,0 0 0 15,7 102 0-15,-7-102 0 0,0 0 0 16,-31 107 0-16,31-107 0 0,0 0 0 15,-73 105 0-15,73-105 0 0,0 0 0 16,-95 88 0-16,95-88 0 0,0 0 0 16,0 0 0-16,-41 30 0 0</inkml:trace>
  <inkml:trace contextRef="#ctx0" brushRef="#br0" timeOffset="10469.85">11822 10829 2048 0,'0'0'0'15,"-32"-28"0"1,-23 27 0-1,-18 41 0 1,-10 44 0 0,1 43 0-1,18 21 0 1,30 4 0-16,38-26 0 16,5-56 0-1,49-10 0-15,24-20 0 16,14-32 0-1,27-42 0 1,21-50 0 0,-12-40 0-1,-132 124 0-15,0 0 0 0,0 0 0 16,110-155 0-16,-110 155 0 0,80-169 0 16,-80 169 0-16,49-170 0 0,-49 170 0 15,16-147 0-15,-16 147 0 0,0-119 0 16,0 119 0-16,0 0 0 0,-10-109 0 15,10 109 0-15,-27-90 0 0,27 90 0 0,0 0 0 16,-16-50 0-16,16 50 0 0,0 0 0 16,-18-52 0-16,18 52 0 0,0 0 0 15,-9-30 0-15,9 30 0 0,0 0 0 16,-5-15 0-16,5 15 0 0,0 0 0 16,-1 94 0-16,1-94 0 0,0 0 0 15,-3 154 0-15,3-154 0 0,0 0 0 16,-5 171 0-16,5-171 0 0,-10 177 0 15,10-177 0-15,-4 157 0 0,4-157 0 0,-4 129 0 16,4-129 0-16,-2 69 0 0,2-69 0 16,-7 84 0-16,7-84 0 0,-5 52 0 15,5-52 0-15,-3 24 0 0,3-24 0 16,-1 10 0-16,1-10 0 0,0 0 0 16,-3-11 0-16,3 11 0 0,0 0 0 15,-2-8 0-15,2 8 0 0,0 0 0 16,-7-97 0-16,7 97 0 0,0 0 0 0,1-123 0 15,-1 123 0-15,0 0 0 0,9-118 0 16,-9 118 0-16,0 0 0 0,21-100 0 16,-21 100 0-16,14-56 0 0,-14 56 0 15,0 0 0-15,44-64 0 0,-44 64 0 16,0 0 0-16,30-39 0 0,-30 39 0 16,0 0 0-16,68 6 0 0,-68-6 0 15,0 0 0-15,65 58 0 0,-65-58 0 16,0 0 0-16,54 104 0 0,-54-104 0 0,0 0 0 15,48 127 0-15,-48-127 0 0,0 0 0 16,50 124 0-16,-50-124 0 0,52 102 0 16,-52-102 0-16,0 0 0 0,30 56 0 15,-30-56 0-15,0 0 0 0,81 37 0 16,-81-37 0-16,0 0 0 0,99-1 0 16,-99 1 0-16,0 0 0 0,98-50 0 15,-98 50 0-15,0 0 0 0,81-99 0 16,-81 99 0-16,0 0 0 0,70-133 0 15,-70 133 0-15,50-129 0 0,-50 129 0 0,26-77 0 16,-26 77 0-16,-4-80 0 0,4 80 0 16,0 0 0-16,-7-47 0 0,7 47 0 15,0 0 0-15,-47-21 0 0,47 21 0 16,0 0 0-16,0 0 0 0,-69 18 0 16,69-18 0-16,-75 60 0 0,75-60 0 15,0 0 0-15,-62 98 0 0,62-98 0 16,0 0 0-16,-41 135 0 0,41-135 0 15,0 0 0-15,-15 134 0 0,15-134 0 0,0 0 0 16,12 123 0-16,-12-123 0 0,0 0 0 16,47 89 0-16,-47-89 0 0,0 0 0 15,70 53 0-15,-70-53 0 0,0 0 0 16,92 14 0-16,-92-14 0 0,0 0 0 16,105-28 0-16,-105 28 0 0,0 0 0 15,114-66 0-15,-114 66 0 0,0 0 0 16,103-106 0-16,-103 106 0 0,0 0 0 15,90-130 0-15,-90 130 0 0,68-122 0 16,-68 122 0-16,37-69 0 0,-37 69 0 0,19-77 0 16,-19 77 0-16,0 0 0 0,11-47 0 15,-11 47 0-15,0 0 0 0,-15-31 0 16,15 31 0-16,0 0 0 0,-11-15 0 16,11 15 0-16,0 0 0 0,0 0 0 15,-54 65 0-15,54-65 0 0,0 0 0 16,-58 117 0-16,58-117 0 0,-34 138 0 15,34-138 0-15,0 0 0 0,-12 130 0 16,12-130 0-16,0 0 0 0,12 108 0 16,-12-108 0-16,0 0 0 0,13 57 0 0,-13-57 0 15,0 0 0-15,56 47 0 0,-56-47 0 16,0 0 0-16,83 12 0 0,-83-12 0 16,0 0 0-16,88-34 0 0,-88 34 0 15,0 0 0-15,0 0 0 0,87-88 0 16,-87 88 0-16,0 0 0 0,91-128 0 15,-91 128 0-15,0 0 0 0,78-143 0 16,-78 143 0-16,50-122 0 0,-50 122 0 0,23-66 0 16,-23 66 0-16,-2-52 0 0,2 52 0 15,0 0 0-15,-6-28 0 0,6 28 0 16,0 0 0-16,-41-2 0 0,41 2 0 16,0 0 0-16,-29 2 0 0,29-2 0 15,0 0 0-15,-52 39 0 0,52-39 0 16,0 0 0-16,-33 30 0 0,33-30 0 15,0 0 0-15,0 0 0 0,20 60 0 16,-20-60 0-16,0 0 0 0,50 75 0 0,-50-75 0 16,0 0 0-16,67 77 0 0,-67-77 0 15,0 0 0-15,63 88 0 0,-63-88 0 16,0 0 0-16,42 96 0 0,-42-96 0 16,0 0 0-16,35 99 0 0,-35-99 0 15,0 0 0-15,19 58 0 0,-19-58 0 16,0 0 0-16,19 83 0 0,-19-83 0 15,0 0 0-15,11 53 0 0,-11-53 0 16,0 0 0-16,39 5 0 0,-39-5 0 0,0 0 0 16,66-68 0-16,-66 68 0 0,0 0 0 15,73-134 0-15,-73 134 0 0,0 0 0 16,63-168 0-16,-63 168 0 0,53-172 0 16,-53 172 0-16,0 0 0 0,33-159 0 15,-33 159 0-15,16-87 0 0,-16 87 0 16,-1-106 0-16,1 106 0 0,-4-64 0 15,4 64 0-15,0 0 0 0,-10-63 0 16,10 63 0-16,0 0 0 0,-6-35 0 0,6 35 0 16,0 0 0-16,-3-17 0 0,3 17 0 15,0 0 0-15,-20 52 0 0,20-52 0 16,0 0 0-16,-24 115 0 0,24-115 0 16,0 0 0-16,-17 179 0 0,17-179 0 15,0 0 0-15,-1 237 0 0,1-237 0 16,7 266 0-16,-7-266 0 0,12 275 0 15,-12-275 0-15,0 0 0 0,11 239 0 16,-11-239 0-16,6 203 0 0,-6-203 0 0,6 182 0 16,-6-182 0-16,12 157 0 0,-12-157 0 15,8 128 0-15,-8-128 0 0,4 68 0 16,-4-68 0-16,6 71 0 0,-6-71 0 16,5 43 0-16,-5-43 0 0,2 19 0 15,-2-19 0-15,0 9 0 0,0-9 0 16,0 0 0-16,30-23 0 0,-30 23 0 15,0 0 0-15,32-54 0 0,-32 54 0 16,0 0 0-16,33-104 0 0,-33 104 0 0,0 0 0 16,28-144 0-16,-28 144 0 0,0 0 0 15,13-154 0-15,-13 154 0 0,-7-146 0 16,7 146 0-16,0 0 0 0,-46-133 0 16,46 133 0-16,-84-107 0 0,84 107 0 15,-101-73 0-15,101 73 0 0,-103-48 0 16,103 48 0-16,-101-28 0 0,101 28 0 15,0 0 0-15,-58-12 0 0,58 12 0 0,0 0 0 16,-71-7 0-16,71 7 0 0,0 0 0 16,-45-3 0-16,45 3 0 0,0 0 0 15,-21-2 0-15,21 2 0 0,0 0 0 16,59-63 0-16,-59 63 0 0,0 0 0 16,112-96 0-16,-112 96 0 0,0 0 0 15,143-107 0-15,-143 107 0 0,148-122 0 16,-148 122 0-16,137-121 0 0,-137 121 0 15,78-68 0-15,-78 68 0 0,74-77 0 16,-74 77 0-16,0 0 0 0,41-43 0 0,-41 43 0 16,21-21 0-16,-21 21 0 0,7-8 0 15,-7 8 0-15,0 0 0 0,3-4 0 16,-3 4 0-16,0 0 0 0,-1 10 0 16,1-10 0-16,0 0 0 0,-15 55 0 15,15-55 0-15,0 0 0 0,-17 99 0 16,17-99 0-16,0 0 0 0,5 120 0 15,-5-120 0-15,0 0 0 0,14 109 0 0,-14-109 0 16,0 0 0-16,7 61 0 0,-7-61 0 16,0 0 0-16,53 46 0 0,-53-46 0 15,0 0 0-15,0 0 0 0,37 24 0 16,-37-24 0-16,0 0 0 0,68-36 0 16,-68 36 0-16,0 0 0 0,54-80 0 15,-54 80 0-15,0 0 0 0,28-98 0 16,-28 98 0-16,0 0 0 0,12-61 0 15,-12 61 0-15,0 0 0 0,-11-63 0 0,11 63 0 16,0 0 0-16,-10-38 0 0,10 38 0 16,0 0 0-16,-24-1 0 0,24 1 0 15,0 0 0-15,0 0 0 0,-19 40 0 16,19-40 0-16,0 0 0 0,-7 71 0 16,7-71 0-16,0 0 0 0,22 82 0 15,-22-82 0-15,0 0 0 0,51 65 0 16,-51-65 0-16,0 0 0 0,69 43 0 15,-69-43 0-15,0 0 0 0,97 6 0 0,-97-6 0 16,0 0 0-16,113-37 0 0,-113 37 0 16,0 0 0-16,123-83 0 0,-123 83 0 15,0 0 0-15,118-130 0 0,-118 130 0 16,100-167 0-16,-100 167 0 0,75-166 0 16,-75 166 0-16,47-140 0 0,-47 140 0 15,0 0 0-15,23-76 0 0,-23 76 0 16,18-95 0-16,-18 95 0 0,0 0 0 0,9-62 0 15,-9 62 0-15,0 0 0 0,0 0 0 16,-12-65 0-16,12 65 0 0,0 0 0 16,-10-39 0-16,10 39 0 0,0 0 0 15,-51-6 0-15,51 6 0 0,0 0 0 16,-55 43 0-16,55-43 0 0,0 0 0 16,0 0 0-16,-49 93 0 0,49-93 0 15,0 0 0-15,-33 140 0 0,33-140 0 16,0 0 0-16,-11 186 0 0,11-186 0 0,13 203 0 15,-13-203 0-15,44 185 0 0,-44-185 0 16,0 0 0-16,57 134 0 0,-57-134 0 16,36 70 0-16,-36-70 0 0,66 57 0 15,-66-57 0-15,43 31 0 0,-43-31 0 16,0 0 0-16,90 3 0 0,-90-3 0 16,0 0 0-16,60-3 0 0,-60 3 0 15,0 0 0-15,100-45 0 0,-100 45 0 16,0 0 0-16,0 0 0 0,0 0 0 15</inkml:trace>
  <inkml:trace contextRef="#ctx0" brushRef="#br0" timeOffset="10563.83">16579 11164 2048 0,'0'0'0'0</inkml:trace>
  <inkml:trace contextRef="#ctx0" brushRef="#br0" timeOffset="33475.89">4539 8989 2048 0,'0'0'0'16,"0"0"0"-1,3 30 0-15,2-5 0 16,3 41 0-1,-8 20 0 1,-1 17 0-16,-2-39 0 16,-9 92 0-1,1 10 0-15,2-15 0 16,4-19 0-16,7-23 0 16,-2-49 0-1,6 23 0-15,-2-29 0 16,12 11 0-16,-4-24 0 15,4 9 0 1,-4-20 0 0,-12-30 0-16,0 0 0 0,0 0 0 0,29 41 0 15,-29-41 0-15,20 26 0 0,-20-26 0 16,59 28 0-16,-59-28 0 0,0 0 0 16,42 17 0-16,-42-17 0 0,95 10 0 15,-95-10 0-15,0 0 0 0,106 1 0 0,-106-1 0 16,116-3 0-16,-116 3 0 0,0 0 0 15,125-4 0-15,-125 4 0 0,133-8 0 16,-133 8 0-16,0 0 0 0,143-2 0 16,7-3 0-16,-150 5 0 0,161-1 0 15,-161 1 0-15,147-2 0 0,-147 2 0 16,137 2 0-16,-137-2 0 0,134-3 0 16,3 4 0-16,-137-1 0 0,143 0 0 15,-143 0 0-15,142 2 0 0,-142-2 0 0,137-5 0 16,3 3 0-16,-140 2 0 0,148 2 0 15,-148-2 0-15,144 5 0 0,-1-7 0 16,-143 2 0-16,144-3 0 0,-144 3 0 16,144 0 0-16,-144 0 0 0,145-2 0 15,2 0 0-15,-147 2 0 0,145-1 0 16,-145 1 0-16,138-1 0 0,-2-2 0 16,-136 3 0-16,132-7 0 0,-132 7 0 15,124-11 0-15,-124 11 0 0,119-2 0 0,-119 2 0 16,110-5 0-16,-4 0 0 0,-106 5 0 15,98-6 0-15,-98 6 0 0,58-3 0 16,-58 3 0-16,83-9 0 0,-83 9 0 16,54-5 0-16,-54 5 0 0,0 0 0 15,63-13 0-15,-63 13 0 0,39-11 0 16,-39 11 0-16,0 0 0 0,56-27 0 16,-56 27 0-16,0 0 0 0,35-20 0 15,-35 20 0 1,32-54 0-16,-32 54 0 0,0 0 0 15,29-76 0-15,-29 76 0 0,14-86 0 16,-14 86 0-16,0 0 0 0,9-105 0 16,-9 105 0-16,12-114 0 0,-12 114 0 15,0 0 0-15,5-118 0 0,-5 118 0 16,8-120 0-16,-8 120 0 0,0 0 0 16,5-121 0-16,-5 121 0 0,0 0 0 0,-3-131 0 15,3 131 0-15,-1-130 0 0,1 130 0 16,0 0 0-16,4-123 0 0,-4 123 0 15,0 0 0-15,3-117 0 0,-3 117 0 16,1-103 0-16,-1 103 0 0,0 0 0 16,1-58 0-16,-1 58 0 0,5-84 0 15,-5 84 0-15,0 0 0 0,4-53 0 16,-4 53 0-16,0 0 0 0,-6-64 0 16,6 64 0-16,0 0 0 0,0 0 0 15,-5-38 0-15,5 38 0 0,0 0 0 0,-30-40 0 16,30 40 0-16,0 0 0 0,-62-33 0 15,62 33 0-15,0 0 0 0,-40-18 0 16,40 18 0-16,-97-4 0 0,97 4 0 16,0 0 0-16,-126 4 0 0,126-4 0 15,0 0 0-15,-142 6 0 0,142-6 0 16,-157 15 0-16,157-15 0 0,0 0 0 16,-171 21 0-16,171-21 0 0,-181 14 0 15,181-14 0-15,-189 17 0 0,189-17 0 0,-201 20 0 16,201-20 0-16,-188 20 0 0,188-20 0 15,-178 23 0-15,7-6 0 0,171-17 0 16,-178 14 0-16,178-14 0 0,-169 16 0 16,169-16 0-16,-175 23 0 0,175-23 0 15,-176 25 0-15,176-25 0 0,-175 19 0 16,2-2 0-16,173-17 0 0,-169 17 0 16,169-17 0-16,-154 17 0 0,154-17 0 15,-149 14 0-15,149-14 0 0,-150 12 0 0,150-12 0 16,-148 10 0-16,1 3 0 0,147-13 0 15,-137 13 0-15,137-13 0 0,-134 12 0 16,134-12 0-16,-122 8 0 0,122-8 0 16,-112 4 0-16,112-4 0 0,-104 0 0 15,104 0 0-15,-56-1 0 0,-35-2 0 16,91 3 0-16,0 0 0 0,-59-1 0 16,59 1 0-16,-66-3 0 0,66 3 0 15,-39-3 0-15,39 3 0 0,-43-4 0 0,43 4 0 16,0 0 0-16,-25-1 0 0,25 1 0 15,-11-1 0-15,11 1 0 0,0 0 0 16</inkml:trace>
  <inkml:trace contextRef="#ctx0" brushRef="#br0" timeOffset="34632.5">8847 9268 2048 0,'0'0'0'0,"0"0"0"16,0 0 0 0,0 0 0-1,54 1 0 1,30-1 0-16,21 2 0 16,16-4 0-1,9 0 0 1,9 0 0-1,10-6 0 1,3 1 0-16,-10 2 0 16,-61 3 0-16,11-12 0 15,-35 3 0 1,11-8 0-16,-26 7 0 16,-42 12 0-16,0 0 0 0,28-26 0 15,-28 26 0-15,0 0 0 0,14-18 0 16,-14 18 0-16,0 0 0 0,-1-30 0 15,1 30 0-15,0 0 0 0,-1-11 0 16,1 11 0-16,0 0 0 0,-23-44 0 16,23 44 0-16,0 0 0 0,-16-29 0 15,16 29 0-15,0 0 0 0,-9-14 0 16,9 14 0-16,0 0 0 0,-3-4 0 0,3 4 0 16,0 0 0-16,-2-3 0 0,2 3 0 15,0 0 0-15,40 7 0 0,-40-7 0 16,0 0 0-16,65 39 0 0,-65-39 0 15,0 0 0-15,67 88 0 0,-67-88 0 16,20 53 0-16,-20-53 0 0,0 0 0 16,-4 191 0-16</inkml:trace>
  <inkml:trace contextRef="#ctx0" brushRef="#br0" timeOffset="58414.93">11118 8368 2048 0,'0'0'0'15,"5"40"0"1,-1 48 0 0,-6 48 0-1,-2 51 0-15,-21 52 0 31,-5 2 0-31,13-43 0 16,10-91 0-16,16-44 0 16,-1-33 0-1,17-50 0 1,-2-36 0 0</inkml:trace>
  <inkml:trace contextRef="#ctx0" brushRef="#br0" timeOffset="58908.47">11066 8347 2048 0,'0'0'0'0,"8"18"0"16,13 20 0-1,15 38 0 1,7 40 0 0,10 43 0-1,11 24 0-15,-7-5 0 16,-17-36 0-16,-5-23 0 16,-12-22 0-16,-3-19 0 15,1-18 0 1,6-18 0-16,-10-26 0 15,2-28 0 1,1-52 0 0,1-49 0-1,-21 113 0-15,0 0 0 0,16-157 0 16,-16 157 0-16,0 0 0 0,6-72 0 16,0-165 0-16,-6 237 0 0,0-201 0 15,0 201 0-15,9-148 0 0,-9 148 0 16,12-112 0-16,-12 112 0 0,15-94 0 15,-15 94 0-15,16-76 0 0,-16 76 0 16,0 0 0-16,21-58 0 0,-21 58 0 0,17-40 0 16,-17 40 0-16,0 0 0 0,16-23 0 15,-16 23 0-15,5-4 0 0</inkml:trace>
  <inkml:trace contextRef="#ctx0" brushRef="#br0" timeOffset="59717.26">11932 9124 2048 0,'0'0'0'16,"-16"16"0"-1,-15 22 0 1,5 13 0-1,-2 17 0 1,13 13 0-16,6 3 0 16,19-11 0-1,13-26 0 1,26-31 0 0,2-32 0-1,5-27 0 1,-9-25 0-1,-31-10 0 1,-29-1 0 0,13 79 0-16,0 0 0 0,-12-46 0 15,12 46 0-15,0 0 0 0,-6-21 0 16,6 21 0-16,0 0 0 0,-4-8 0 16,4 8 0-16,-1-4 0 0,1 4 0 15,0 0 0-15,-31-20 0 0,31 20 0 16,0 0 0-16,-94 3 0 0,94-3 0 0,0 0 0 15,-45 0 0-15,45 0 0 0,0 0 0 16,26-31 0-16,-26 31 0 0,85-72 0 16,-85 72 0-16,0 0 0 0,117-101 0 15,-117 101 0-15,119-113 0 0,-119 113 0 16,109-120 0-16,-109 120 0 0,82-106 0 16,-23 15 0-16,-59 91 0 0,0 0 0 15,46-78 0-15,-46 78 0 0,26-59 0 0,-26 59 0 16,15-50 0-16,-15 50 0 0,-3-32 0 15,3 32 0-15,0 0 0 0,-16-11 0 16,16 11 0-16,0 0 0 0,-27 16 0 16,27-16 0-16,0 0 0 0,-40 62 0 15,40-62 0-15,0 0 0 0,-40 114 0 16,40-114 0-16,0 0 0 0,-28 160 0 16,28-160 0-16,-15 184 0 0,15-184 0 15,5 199 0-15,-5-199 0 0,19 190 0 0,-19-190 0 16,15 149 0-16,-15-149 0 0,13 114 0 15,-13-114 0-15,15 88 0 0,-2-18 0 16,-13-70 0-16,13 48 0 0,-13-48 0 16,24 27 0-16,-24-27 0 0,0 0 0 15,30 2 0-15,-30-2 0 0,0 0 0 16,43-24 0-16,-43 24 0 0,0 0 0 16,57-63 0-16,-57 63 0 0,47-84 0 15,-47 84 0-15,0 0 0 0,0 0 0 0,15-37 0 16</inkml:trace>
  <inkml:trace contextRef="#ctx0" brushRef="#br0" timeOffset="59889.57">12258 9236 2048 0,'37'-25'0'16,"53"-20"0"-1,48-7 0 1,24-4 0 0</inkml:trace>
  <inkml:trace contextRef="#ctx0" brushRef="#br0" timeOffset="61309.53">13849 9337 2048 0,'20'-22'0'16,"20"-33"0"-1,-10-33 0 1,-13-8 0-1,-26 8 0 1,-31 37 0 0,-29 42 0-1,-16 52 0 1,7 39 0 0,-1 35 0-1,28 12 0-15,27-8 0 16,22-34 0-16,11-29 0 15,18-26 0 1,7-25 0 0,-34-7 0-16,0 0 0 15,0 0 0-15,43-30 0 0,-43 30 0 16,0 0 0-16,43-70 0 0,-43 70 0 0,0 0 0 16,48-106 0-16,-48 106 0 0,0 0 0 15,38-108 0-15,-38 108 0 0,0 0 0 16,20-71 0-16,-20 71 0 0,0 0 0 15,11-27 0-15,-11 27 0 0,0 0 0 16,-4 27 0-16,4-27 0 0,0 0 0 16,-2 84 0-16,2-84 0 0,0 0 0 15,3 103 0-15,-3-103 0 0,0 0 0 16,0 0 0-16,33 91 0 0,-33-91 0 16,0 0 0-16,57 53 0 0,-57-53 0 0,0 0 0 15,77 7 0-15,-77-7 0 0,0 0 0 16,85-43 0-16,-85 43 0 0,0 0 0 15,85-83 0-15,-85 83 0 0,75-124 0 16,-75 124 0-16,0 0 0 0,58-147 0 16,-58 147 0-16,45-149 0 0,-45 149 0 15,28-140 0-15,-28 140 0 0,13-103 0 16,-13 103 0-16,-1-76 0 0,1 76 0 0,0 0 0 16,-7-50 0-16,7 50 0 0,0 0 0 15,-7-25 0-15,7 25 0 0,0 0 0 16,-17 8 0-16,17-8 0 0,0 0 0 15,-28 60 0-15,28-60 0 0,0 0 0 16,-32 116 0-16,32-116 0 0,0 0 0 16,-28 161 0-16,28-161 0 0,-28 169 0 15,28-169 0-15,-16 143 0 0,13-48 0 16,3-95 0-16,1 59 0 0,-1-59 0 16,0 0 0-16,0 34 0 0,0-34 0 0,0 0 0 15,0 15 0-15,0-15 0 0,0 0 0 16,8-9 0-16,-8 9 0 0,0 0 0 15,17-48 0-15,-17 48 0 0,0 0 0 16,24-81 0-16,-24 81 0 0,0 0 0 16,24-88 0-16,-24 88 0 0,0 0 0 15,18-76 0-15,-18 76 0 0,0 0 0 16,28-58 0-16,-28 58 0 0,0 0 0 0,41-32 0 16,-41 32 0-16,0 0 0 0,64-3 0 15,-64 3 0-15,0 0 0 0,79 29 0 16,-79-29 0-16,0 0 0 0,76 56 0 15,-76-56 0-15,0 0 0 0,52 79 0 16,-52-79 0-16,0 0 0 0,24 90 0 16,-24-90 0-16,0 0 0 0,-16 84 0 15,16-84 0-15,0 0 0 0,-59 68 0 16,59-68 0-16,0 0 0 0,-86 52 0 16,86-52 0-16,0 0 0 0,-99 36 0 0,99-36 0 15,0 0 0-15,-93 23 0 0,93-23 0 16,0 0 0-16,0 0 0 0,-62 10 0 15,62-10 0-15,0 0 0 0,-23-8 0 16,23 8 0-16,0 0 0 0,31-25 0 16,-31 25 0-16,0 0 0 0,75-38 0 15,-75 38 0-15,0 0 0 0,112-57 0 16,-112 57 0-16,0 0 0 0,139-80 0 0,-139 80 0 16,0 0 0-16,143-105 0 0,-143 105 0 15,0 0 0-15,145-128 0 0,-145 128 0 16,126-144 0-16,-126 144 0 0,100-138 0 15,-100 138 0-15,61-103 0 0,-61 103 0 16,27-77 0-16,-27 77 0 0,4-55 0 16,-4 55 0-16,-10-38 0 0,10 38 0 15,-19-25 0-15,19 25 0 0,-23-9 0 16,23 9 0-16,0 0 0 0,-24 6 0 16,24-6 0-16,0 0 0 0,-23 32 0 0,23-32 0 15,0 0 0-15,-27 81 0 0,27-81 0 16,0 0 0-16,0 0 0 0,0 0 0 15,-22 138 0-15,22-138 0 0,0 0 0 16,-6 172 0-16,6-172 0 0,21 215 0 16,-21-215 0-16,32 178 0 0,-32-178 0 15,29 127 0-15,-29-127 0 0,29 83 0 16,-29-83 0-16,28 50 0 0,-28-50 0 16,0 0 0-16,27 13 0 0,-27-13 0 0,0 0 0 15,26-28 0-15</inkml:trace>
  <inkml:trace contextRef="#ctx0" brushRef="#br0" timeOffset="61686.04">15479 9507 2048 0,'0'0'0'16,"36"-59"0"-16,15-25 0 31,3-8 0-15,-8 2 0-1,-24 40 0 1,-13-3 0 0,-7 19 0-1,-48 53 0 1,11 1 0-1,-34 106 0 1,37 11 0 0,50-18 0-16,-18-119 0 15,0 0 0-15,0 0 0 0,73 87 0 16,-73-87 0-16,0 0 0 0,0 0 0 16,0 0 0-16,106 46 0 0,-106-46 0 15,0 0 0-15,49 4 0 0</inkml:trace>
  <inkml:trace contextRef="#ctx0" brushRef="#br0" timeOffset="62446.21">16670 9581 2048 0,'0'0'0'0,"18"-24"0"15,12-39 0 1,9-41 0-1,1-48 0 1,0-33 0 0,-6 0 0-1,-11 26 0 1,-13 33 0 0,-10 43 0-16,0 38 0 15,-6 25 0 1,-11 26 0-1,-11 47 0 1,4 57 0 0,24-110 0-16,0 0 0 0,0 0 0 15,-17 167 0-15,17-167 0 0,-4 197 0 16,4-197 0-16,10 188 0 0,-10-188 0 16,20 143 0-16,-20-143 0 0,20 97 0 15,-20-97 0-15,29 75 0 0,-29-75 0 16,31 52 0-16,-31-52 0 0,0 0 0 15,42 30 0-15,-42-30 0 0,0 0 0 16,42-3 0-16,-42 3 0 0,0 0 0 0,18-10 0 16,-18 10 0-16,0 0 0 0,62-98 0 15,-62 98 0-15,0 0 0 0,0 0 0 16,48-128 0-16,-48 128 0 0,0 0 0 16,31-119 0-16,-31 119 0 0,0 0 0 15,20-80 0-15,-20 80 0 0,0 0 0 16,10-37 0-16,-10 37 0 0,0 0 0 15,10 8 0-15,-10-8 0 0,0 0 0 16,1 60 0-16,-1-60 0 0,0 0 0 0,0 0 0 16,6 115 0-16,-6-115 0 0,0 0 0 15,2 133 0-15,-2-133 0 0,0 0 0 16,18 121 0-16,-18-121 0 0,0 0 0 16,40 78 0-16,-40-78 0 0,0 0 0 15,40 33 0-15,-40-33 0 0,0 0 0 16,48-11 0-16,-48 11 0 0,0 0 0 15,44-57 0-15,-44 57 0 0,0 0 0 16,17-34 0-16,-17 34 0 0,0 0 0 0,26-132 0 16,-26 132 0-16,0 0 0 0,0-106 0 15,0 106 0-15,0 0 0 0,-30-81 0 16,30 81 0-16,0 0 0 0,-62-55 0 16,62 55 0-16,0 0 0 0,-87-48 0 15,87 48 0-15,0 0 0 0,0 0 0 16,-37-23 0-16</inkml:trace>
  <inkml:trace contextRef="#ctx0" brushRef="#br0" timeOffset="62636.11">16882 8761 2048 0,'50'-26'0'0,"56"-22"0"15,60-14 0 1,13-9 0 0</inkml:trace>
  <inkml:trace contextRef="#ctx0" brushRef="#br0" timeOffset="62995.67">18686 8192 2048 0,'0'0'0'0,"1"65"0"15,-8 45 0 1,-12 51 0-1,1 44 0 1,-4 33 0-16,8-27 0 16,4-22 0-16,12-19 0 15,0-3 0-15,-4-8 0 16,5-9 0 0,0-17 0-16,-2-59 0 15,14 16 0-15,-4-31 0 16,-1-31 0-1,-3-36 0 1</inkml:trace>
  <inkml:trace contextRef="#ctx0" brushRef="#br0" timeOffset="63339.24">18600 9154 2048 0,'9'-44'0'16,"27"-13"0"-16,32 12 0 15,22 25 0 1,2 31 0-1,-16 37 0 1,-28 41 0 0,-34 19 0-1,-36 3 0 1,-32-5 0 0,-14-17 0-1,7-27 0 1,22-49 0-1</inkml:trace>
  <inkml:trace contextRef="#ctx0" brushRef="#br0" timeOffset="64480.54">19670 9149 2048 0,'6'-59'0'16,"-10"-16"0"-1,-12 10 0 1,-12 29 0 0,-17 38 0-16,-14 50 0 15,-12 45 0 1,-2 27 0-1,9 16 0 1,32-17 0-16,21-34 0 16,16-36 0-1,20-28 0 1,19-19 0 0,17-41 0-1,13-40 0-15,-74 75 0 16,0 0 0-16,0 0 0 0,69-98 0 15,-69 98 0-15,0 0 0 0,57-93 0 16,-57 93 0-16,0 0 0 0,38-63 0 0,-38 63 0 16,0 0 0-16,17-33 0 0,-17 33 0 15,0 0 0-15,3 6 0 0,-3-6 0 16,0 0 0-16,-14 49 0 0,14-49 0 16,0 0 0-16,-13 86 0 0,13-86 0 15,0 0 0-15,2 95 0 0,-2-95 0 16,0 0 0-16,18 69 0 0,-18-69 0 15,0 0 0-15,39 43 0 0,-39-43 0 16,0 0 0-16,60 13 0 0,-60-13 0 0,0 0 0 16,74-20 0-16,-74 20 0 0,0 0 0 15,68-56 0-15,-68 56 0 0,57-88 0 16,-57 88 0-16,0 0 0 0,21-40 0 16,-21 40 0-16,0 0 0 0,45-129 0 15,-45 129 0-15,0 0 0 0,26-82 0 16,-26 82 0-16,0 0 0 0,10-39 0 15,-10 39 0-15,0 0 0 0,-3 13 0 0,3-13 0 16,0 0 0-16,-3 18 0 16,3-18 0-16,0 0 0 0,-11 103 0 0,11-103 0 15,0 0 0-15,12 106 0 0,-12-106 0 16,0 0 0-16,21 94 0 0,-21-94 0 16,13 33 0-16,-13-33 0 0,0 0 0 15,60 57 0-15,-60-57 0 0,0 0 0 16,51 10 0-16,-51-10 0 0,0 0 0 15,44-33 0-15,-44 33 0 0,42-68 0 16,-42 68 0-16,0 0 0 0,32-88 0 16,-32 88 0-16,0 0 0 0,22-94 0 15,-22 94 0-15,21-76 0 0,-21 76 0 0,0 0 0 16,11-53 0-16,-11 53 0 0,0 0 0 16,5-26 0-16,-5 26 0 0,0 0 0 15,0-3 0-15,0 3 0 0,-8 40 0 16,8-40 0-16,0 0 0 0,-9 82 0 15,9-82 0-15,0 0 0 0,0 0 0 16,-6 132 0-16,6-132 0 0,0 0 0 0,3 174 0 16,-3-174 0-16,0 0 0 0,0 0 0 15,7 260 0-15,-7-260 0 0,7 251 0 16,-7-251 0-16,-5 263 0 0,-11-66 0 16,16-197 0-16,-21 136 0 0,21-136 0 15,-29 99 0-15,29-99 0 0,-28 73 0 16,28-73 0-16,-25 49 0 0,-1-22 0 15,26-27 0-15,0 0 0 0,-28 6 0 16,28-6 0-16,0 0 0 0,-34-13 0 0,34 13 0 16,0 0 0-16,-42-58 0 0,42 58 0 15,-37-113 0-15,37 113 0 0,0 0 0 16,-28-164 0-16,28 164 0 0,0 0 0 16,0-183 0-16,35-1 0 0,-35 184 0 15,79-170 0-15,-79 170 0 0,92-142 0 16,-92 142 0-16,0 0 0 0,88-125 0 15,-88 125 0-15,88-121 0 0</inkml:trace>
  <inkml:trace contextRef="#ctx0" brushRef="#br0" timeOffset="66648.13">21598 9528 2048 0,'0'0'0'0,"60"-90"0"16,17-41 0-1,-8-15 0 1,-6-7 0-16,-17 26 0 15,-6 21 0-15,-17 49 0 16,3-32 0 0,-1-6 0-16,-11 42 0 15,-2 1 0 1,-6 22 0 0,-3 17 0-1,-34 42 0 1,-14 49 0-1,-1 55 0 1,46-133 0-16,0 0 0 0,0 0 0 0,0 0 0 16,-47 165 0-16,13 5 0 0,34-170 0 0,0 0 0 15,0 0 0-15,-22 200 0 0,4-36 0 16,18-164 0-16,15 159 0 0,-15-159 0 16,12 91 0-16,-12-91 0 0,0 0 0 15,40 75 0-15,-40-75 0 0,27 41 0 16,-27-41 0-16,69 3 0 0,-69-3 0 15,47-4 0-15,-47 4 0 0,65-75 0 16,-65 75 0-16,0 0 0 0,59-93 0 16,-59 93 0-16,54-101 0 0,-54 101 0 15,0 0 0-15,46-109 0 0,-46 109 0 16,0 0 0-16,37-99 0 0,-37 99 0 0,0 0 0 16,20-55 0-16,-20 55 0 0,0 0 0 15,11-23 0-15,-11 23 0 0,3-10 0 16,-3 10 0-16,0 0 0 0,9-12 0 15,-9 12 0-15,0 0 0 0,1 31 0 16,-1-31 0-16,-14 88 0 0,14-88 0 16,0 0 0-16,0 0 0 0,-13 121 0 15,13-121 0-15,0 0 0 0,2 122 0 16,-2-122 0-16,0 0 0 0,16 117 0 0,-16-117 0 16,10 69 0-16,-10-69 0 0,0 0 0 15,43 36 0-15,-43-36 0 0,0 0 0 16,30 18 0-16,-30-18 0 0,38-47 0 15,-38 47 0-15,0 0 0 0,38-77 0 16,-38 77 0-16,0 0 0 0,23-48 0 16,-23 48 0-16,2-83 0 0,-2 83 0 15,0 0 0-15,-19-92 0 0,19 92 0 16,0 0 0-16,-13-54 0 0,13 54 0 0,0 0 0 16,-46-79 0-16,46 79 0 0,-31-50 0 15,31 50 0-15,0 0 0 0,-59-35 0 16,59 35 0-16,0 0 0 0,-38-17 0 15,38 17 0-15,0 0 0 0,-18-7 0 16,18 7 0-16,-9 14 0 0,9-14 0 16,0 0 0-16,34 13 0 0,-34-13 0 15,0 0 0-15,75-4 0 0,-75 4 0 0,0 0 0 16,111-20 0-16,-111 20 0 0,134-31 0 16,-134 31 0-16,0 0 0 0,137-39 0 15,-137 39 0-15,120-31 0 0,-120 31 0 16,66-18 0-16,-66 18 0 0,66-10 0 15,-26 6 0-15,-40 4 0 0,0 0 0 16,17-2 0-16,-17 2 0 0,0 0 0 16,-5 49 0-16,5-49 0 0,0 0 0 15,-33 90 0-15,33-90 0 0,0 0 0 16,-61 107 0-16,61-107 0 0,0 0 0 0,-77 142 0 16,77-142 0-16,-63 125 0 0,63-125 0 15,-36 68 0-15,36-68 0 0,-16 85 0 16,16-85 0-16,-6 52 0 0,3-27 0 15,3-25 0-15,0 0 0 0,23 9 0 16,-23-9 0-16,0 0 0 0,19 3 0 16,-19-3 0-16,41-64 0 0,-41 64 0 15,0 0 0-15,50-106 0 0,-50 106 0 16,0 0 0-16,42-115 0 0,-42 115 0 0,42-105 0 16,-42 105 0-16,0 0 0 0,22-57 0 15,-22 57 0-15,25-63 0 0,-25 63 0 16,0 0 0-16,14-37 0 0,-14 37 0 15,0 0 0-15,6-18 0 0,-6 18 0 16,0 12 0-16,0-12 0 0,0 0 0 16,-1 12 0-16,1-12 0 0,5 91 0 15,-5-91 0-15,0 0 0 0,-2 44 0 16,2-44 0-16,-9 103 0 0,9-103 0 16,0 0 0-16,13 103 0 0,-13-103 0 0,12 57 0 15,-12-57 0-15,0 0 0 0,51 44 0 16,-51-44 0-16,37 23 0 0,-37-23 0 15,0 0 0-15,75-26 0 0,-75 26 0 16,61-68 0-16,-61 68 0 0,0 0 0 16,45-106 0-16,-45 106 0 0,35-127 0 15,-35 127 0-15,0 0 0 0,20-123 0 0,-20 123 0 16,8-70 0-16,-8 70 0 0,4-31 0 16,-3 18 0-16,-1 13 0 0,0-3 0 15,0 3 0-15,0 0 0 0,8-18 0 16,-8 18 0-16,5-10 0 0,-5 10 0 15,0 0 0-15,-4 70 0 0,4-70 0 16,-16 119 0-16,16-119 0 0,0 0 0 16,-19 138 0-16,19-138 0 0,0 0 0 15,0 0 0 1,-11 80 0-16,11-80 0 0,-1 94 0 16,1-94 0-16,0 0 0 0,0 57 0 15,0-57 0-15,1 28 0 0,-1-28 0 16,0 0 0-16,0 10 0 0,0-10 0 15,0-66 0-15,0 66 0 0,0 0 0 16,2-104 0-16,-2 104 0 0,8-108 0 16,-8 108 0-16,0 0 0 0,14-99 0 15,-14 99 0-15,8-55 0 0,-8 55 0 0,22-60 0 16,-22 60 0-16,0 0 0 0,14-33 0 16,-14 33 0-16,39-7 0 0,-39 7 0 15,0 0 0-15,0 0 0 0,39 35 0 16,-39-35 0-16,0 0 0 0,43 70 0 15,-43-70 0-15,0 0 0 0,43 124 0 16,-43-124 0-16,0 0 0 0,0 0 0 16,34 119 0-16,-34-119 0 0,40 100 0 15,-40-100 0-15,0 0 0 0,24 54 0 16,-24-54 0-16,60 25 0 0,-60-25 0 0,0 0 0 16,78-19 0-16,-78 19 0 0,80-58 0 15,-80 58 0-15,0 0 0 0,69-92 0 16,-69 92 0-16,65-123 0 0,-65 123 0 15,49-120 0-15,-49 120 0 0,34-109 0 16,-34 109 0-16,15-62 0 0,-15 62 0 16,10-62 0-16,-6 24 0 0,-4 38 0 15,0 0 0-15,-28-31 0 0,28 31 0 0,-22-17 0 16,22 17 0-16,0 0 0 0,-51 16 0 16,51-16 0-16,-71 43 0 0,71-43 0 15,0 0 0-15,-42 29 0 0,42-29 0 16,-33 71 0-16,33-71 0 0,0 0 0 15,-15 82 0-15,15-82 0 0,0 0 0 16,0 0 0-16,14 85 0 0,-14-85 0 16,0 0 0-16,60 94 0 0,-60-94 0 15,0 0 0-15,101 102 0 0,-101-102 0 0,92 86 0 16,-92-86 0-16,52 45 0 0,-16 0 0 16,-36-45 0-16,18 28 0 0,-18-28 0 15,-9 33 0-15,9-33 0 0,-9 20 0 16,9-20 0-16,0 0 0 0,-50 20 0 15,50-20 0-15,-71 16 0 0,71-16 0 16,0 0 0-16,-46 8 0 0,46-8 0 16,-47-24 0-16,47 24 0 0,0 0 0 15,-24-59 0-15</inkml:trace>
  <inkml:trace contextRef="#ctx0" brushRef="#br0" timeOffset="67070.5">24772 8204 2048 0,'0'0'0'16,"6"46"0"-16,-4-12 0 16,-2 56 0-1,-2 24 0 1,-5 23 0 0,-9 66 0-1,-15 49 0 1,-12 35 0-1,1 15 0 1,-4 3 0-16,19-69 0 16,6-35 0-1,28-12 0 1,-6-28 0-16,-1-72 0 16,10 8 0-16,-10-97 0 0,0 0 0 15,6 57 0-15,-6-57 0 0,4 28 0 16,-4-28 0-16</inkml:trace>
  <inkml:trace contextRef="#ctx0" brushRef="#br0" timeOffset="70160.09">25572 8592 2048 0,'6'-54'0'0,"-3"13"0"15,-1 21 0 1,20 0 0 0,-4 9 0-1,15 51 0-15,-6 67 0 16,-20 33 0-1,-19 55 0 1,8-10 0 0,-19 1 0-16,7-79 0 15,10-3 0 1,3-45 0 0,6-4 0-16,0-23 0 15,-1-19 0 1,14-32 0-16,-16 19 0 0,0 0 0 15,0 0 0-15,21-52 0 0,-21 52 0 16,19-76 0-16,-19 76 0 0,0 0 0 16,13-96 0-16,-13 96 0 0,2-96 0 15,-2 96 0-15,0 0 0 0,-2-55 0 16,2 55 0-16,0 0 0 0,-25-76 0 16,25 76 0-16,-18-46 0 0,18 46 0 15,0 0 0-15,-58-31 0 0,58 31 0 0,0 0 0 16,-74 5 0-16,74-5 0 0,0 0 0 15,-73 34 0-15,73-34 0 0,-66 79 0 16,66-79 0-16,0 0 0 0,-53 98 0 16,53-98 0-16,-38 107 0 0,38-107 0 15,-20 65 0-15,20-65 0 0,0 0 0 16,13 84 0-16,-13-84 0 0,0 0 0 16,15 54 0-16,-15-54 0 0,0 0 0 15,64 49 0-15,-64-49 0 0,0 0 0 0,94 25 0 16,-94-25 0-16,134-3 0 0,-134 3 0 15,0 0 0-15,136-34 0 0,-136 34 0 16,127-61 0-16,-127 61 0 0,102-78 0 16,-102 78 0-16,83-100 0 0,-83 100 0 15,45-60 0-15,-3-27 0 0,-42 87 0 16,24-55 0-16,-24 55 0 0,15-50 0 0,-15 50 0 16,0 0 0-16,7-28 0 0,-7 28 0 15,-23-18 0-15,23 18 0 0,-17-9 0 16,17 9 0-16,-59 36 0 0,59-36 0 15,0 0 0-15,0 0 0 0,-67 61 0 16,67-61 0-16,-42 40 0 0,42-40 0 16,0 0 0-16,-40 124 0 0,40-124 0 15,0 0 0-15,-11 124 0 0,11-124 0 16,0 0 0-16,21 106 0 0,-21-106 0 0,0 0 0 16,17 59 0-16,-17-59 0 0,95 34 0 15,-95-34 0-15,126-3 0 0,-126 3 0 16,0 0 0-16,122-31 0 0,-122 31 0 15,98-64 0-15,-98 64 0 0,85-87 0 16,-85 87 0-16,76-107 0 0,-16-17 0 16,-60 124 0-16,45-128 0 0,-45 128 0 15,27-110 0-15,-27 110 0 0,19-100 0 16,-10 9 0-16,-9 91 0 0,2-50 0 0,-2 50 0 16,-3-67 0-16,3 67 0 0,-5-39 0 15,5 39 0-15,-1-19 0 0,1 19 0 16,-20-27 0-16,20 27 0 0,0 0 0 15,-15-17 0-15,15 17 0 0,-26 31 0 16,26-31 0-16,-22 78 0 0,22-78 0 16,0 0 0-16,-23 108 0 0,23-108 0 15,0 0 0-15,-12 130 0 0,12-130 0 16,0 0 0-16,-14 187 0 0,14-187 0 0,2 174 0 16,10-13 0-16,-12-161 0 0,6 90 0 15,-6-90 0-15,7 76 0 0,-7-76 0 16,5 43 0-16,-5-43 0 0,2 20 0 15,-2-12 0-15,0-8 0 0,1 3 0 16,-1-3 0-16,12-12 0 0,-12 12 0 16,0 0 0-16,9-8 0 0,-9 8 0 15,25-63 0-15,-25 63 0 0,33-84 0 16,-33 84 0-16,19-51 0 0,-19 51 0 0,23-73 0 16,-23 73 0-16,0 0 0 0,12-48 0 15,-12 48 0-15,36-53 0 0,-36 53 0 16,22-33 0-16,-22 33 0 0,76-12 0 15,-76 12 0-15,0 0 0 0,53-6 0 16,-53 6 0-16,69 34 0 0,-69-34 0 16,43 26 0-16,-43-26 0 0,39 67 0 15,-39-67 0-15,22 48 0 0,-22-48 0 16,0 0 0-16,-13 74 0 0,13-74 0 0,-44 66 0 16,44-66 0-16,-60 59 0 0,60-59 0 15,-85 48 0-15,85-48 0 0,0 0 0 16,-94 39 0-16,94-39 0 0,-89 20 0 15,89-20 0-15,-52 8 0 0,52-8 0 16,-24 3 0-16,24-3 0 0,0 0 0 16,-9 2 0-16,9-2 0 0,0-18 0 15,0 18 0-15,42-36 0 0,-42 36 0 16,78-54 0-16,-78 54 0 0,104-63 0 16,-104 63 0-16,119-79 0 0,-119 79 0 0,0 0 0 15,116-87 0-15,-116 87 0 0,118-96 0 16,-11-9 0-16,-107 105 0 0,92-104 0 15,-40 44 0-15,-52 60 0 0,53-81 0 16,-53 81 0-16,30-52 0 0,1-16 0 16,-31 68 0-16,17-43 0 0,-17 43 0 15,11-52 0-15,-5 21 0 0,-6 31 0 16,0 0 0-16,3-15 0 0,-3 15 0 0,-23-24 0 16,23 24 0-16,-17-16 0 0,17 16 0 15,-44 22 0-15,44-22 0 0,-45 57 0 16,45-57 0-16,0 0 0 0,0 0 0 15,-44 93 0-15,44-93 0 0,-25 116 0 16,25-116 0-16,-30 167 0 0,30-167 0 16,0 0 0-16,-42 168 0 0,42-168 0 15,-26 138 0-15,26-138 0 0,6 121 0 16,-6-121 0-16,0 0 0 0,10 67 0 0,-10-67 0 16,0 0 0-16,44 49 0 0,-44-49 0 15,79 31 0-15,-79-31 0 0,94 6 0 16,-94-6 0-16,97-11 0 0,-97 11 0 15,0 0 0-15,56-8 0 0,-56 8 0 16,83-43 0-16,-83 43 0 0,73-65 0 16,-73 65 0-16,45-78 0 0,-45 78 0 15,0 0 0-15,12-23 0 0</inkml:trace>
  <inkml:trace contextRef="#ctx0" brushRef="#br0" timeOffset="70331.95">27324 9247 2048 0,'0'0'0'0,"66"-36"0"16,36 4 0 0,20 10 0-16,13-9 0 15</inkml:trace>
  <inkml:trace contextRef="#ctx0" brushRef="#br0" timeOffset="70568.12">28664 9585 2048 0,'0'0'0'16,"0"0"0"-16,0 0 0 16,0 0 0-1,0 0 0-15</inkml:trace>
  <inkml:trace contextRef="#ctx0" brushRef="#br0" timeOffset="83506">18797 2573 2048 0,'0'0'0'0,"8"-41"0"15,-3 8 0-15,-1 18 0 16,-3 8 0 0,-1 5 0-16,-8 43 0 15,7 35 0 1,-10 23 0-1,-3 57 0-15,-13 30 0 16,-2-14 0 0,7 2 0-16,8-14 0 15,-1-35 0 1,7-59 0-16,-8 39 0 16,4-37 0-16,12 10 0 15,1-29 0 1,-1-49 0-16,0 0 0 0,2 22 0 0,-2-22 0 15,0 0 0-15,0 0 0 0,-9-36 0 16,9 36 0-16,0 0 0 0,-4-26 0 16</inkml:trace>
  <inkml:trace contextRef="#ctx0" brushRef="#br0" timeOffset="83860.89">18644 3177 2048 0,'-6'-22'0'0,"2"-12"0"16,9 2 0-16,6 0 0 16,11 3 0-16,16 17 0 15,6 12 0 1,11 24 0-16,4 23 0 16,0 16 0-1,-8 22 0-15,-17 19 0 16,-8-10 0-1,-6 6 0-15,-25-8 0 16,-22-12 0 0,-24-10 0-16,-9-13 0 15,-10-16 0 1,-3-18 0 0,73-23 0-16,0 0 0 0,-61-4 0 15,61 4 0-15,-41-16 0 0,41 16 0 0,-15-27 0 16,15 27 0-16,14-29 0 0,-14 29 0 15,0 0 0-15,30-24 0 0,-30 24 0 16</inkml:trace>
  <inkml:trace contextRef="#ctx0" brushRef="#br0" timeOffset="86393">19522 3492 2048 0,'15'-30'0'0,"3"-11"0"16,5-16 0-16,-8-6 0 16,-11 0 0-1,-13-4 0-15,-9 23 0 16,-2 25 0 0,-19 31 0-16,-7 32 0 15,-6 23 0 1,5 27 0-16,4 15 0 15,9 5 0 1,15-9 0-16,5-15 0 16,6-16 0-16,8-20 0 15,6-20 0-15,15-26 0 16,11-21 0 0,-32 13 0-16,0 0 0 0,37-41 0 0,-37 41 0 15,0 0 0-15,37-61 0 0,-37 61 0 16,43-87 0-16,-43 87 0 0,36-90 0 15,-36 90 0-15,0 0 0 0,29-88 0 16,-29 88 0-16,18-57 0 0,-18 57 0 16,9-28 0-16,-9 28 0 0,3 4 0 0,-3-4 0 15,0 0 0-15,7 36 0 16,-7-36 0-16,9 63 0 0,-9-63 0 0,9 83 0 16,-9-83 0-16,13 78 0 0,-13-78 0 15,0 0 0-15,21 66 0 0,-21-66 0 16,30 38 0-16,-30-38 0 0,42 3 0 15,-42-3 0-15,0 0 0 0,53-28 0 16,-53 28 0-16,51-61 0 0,-51 61 0 16,44-81 0-16,-44 81 0 0,0 0 0 0,34-96 0 15,-34 96 0-15,24-97 0 16,-24 97 0-16,12-93 0 0,-12 93 0 0,9-83 0 16,-9 83 0-16,7-48 0 0,-7 48 0 15,0 0 0-15,2-18 0 0,-2 18 0 16,0 13 0-16,0-13 0 0,-2 45 0 15,2-45 0-15,-6 72 0 0,6-72 0 16,-10 94 0-16,10-94 0 0,-8 110 0 16,8-110 0-16,-7 100 0 0,7-100 0 15,0 0 0-15,-9 79 0 0,9-79 0 0,-4 52 0 16,4-52 0-16,-2 26 0 0,2-26 0 16,-1 8 0-16,1-8 0 0,-4-17 0 15,4 17 0-15,-5-46 0 0,5 46 0 16,-6-75 0-16,6 75 0 0,4-91 0 15,-4 91 0-15,5-83 0 0,-5 83 0 16,6-67 0-16,-6 67 0 0,5-42 0 16,-5 42 0-16,4-23 0 0,-4 23 0 15,8-5 0-15,-8 5 0 0,12 10 0 0,-12-10 0 16,25 31 0-16,-25-31 0 0,34 60 0 16,-34-60 0-16,32 77 0 0,-32-77 0 15,34 83 0-15,-34-83 0 0,39 79 0 16,-39-79 0-16,43 62 0 0,-43-62 0 15,0 0 0-15,40 37 0 0,-40-37 0 16,43 9 0-16,-43-9 0 0,48-26 0 16,-48 26 0-16,53-57 0 0,-53 57 0 0,60-81 0 15,-60 81 0-15,57-106 0 0,-57 106 0 16,51-121 0-16,-51 121 0 0,42-138 0 16,-42 138 0-16,26-133 0 0,-15 14 0 15,-11 119 0-15,6-110 0 0,-5 27 0 16,-1 83 0-16,-4-67 0 0,4 67 0 15,-7-46 0-15,7 46 0 0,-8-29 0 16,8 29 0-16,-3-14 0 0,3 14 0 0,1 9 0 16,-1-9 0-16,0 0 0 0,2 39 0 15,-2-39 0-15,-13 73 0 0,13-73 0 16,-9 127 0-16,7 15 0 0,2-142 0 16,-4 130 0-16,4-130 0 0,0 0 0 15,-2 122 0-15,2-122 0 0,0 90 0 16,0-90 0-16,0 0 0 0,-8 78 0 15,8-78 0-15,-5 54 0 0,5-54 0 16,0 29 0-16,0-29 0 0,1 13 0 16,-1-13 0-16,1 1 0 0,-1-1 0 0,12-29 0 15,-12 29 0-15,18-68 0 0,-18 68 0 16,22-87 0-16,-22 87 0 0,27-93 0 16,-27 93 0-16,26-85 0 0,-26 85 0 15,30-63 0-15,-30 63 0 0,22-47 0 16,-22 47 0-16,24-35 0 0,-24 35 0 15,21-23 0-15,-21 23 0 0,14-14 0 16,-14 14 0-16,14-4 0 0,-14 4 0 0,10 10 0 16,-10-10 0-16,3 29 0 0,-3-29 0 15,-13 51 0-15,13-51 0 0,-18 66 0 16,18-66 0-16,-30 70 0 0,30-70 0 16,-36 63 0-16,36-63 0 0,-32 50 0 15,32-50 0-15,-27 37 0 0,27-37 0 16,-16 24 0-16,16-24 0 0,-8 12 0 15,8-12 0-15,0 0 0 0,-4 3 0 16,4-3 0-16,0 1 0 0,0-1 0 16,1-1 0-16,-1 1 0 0,14-1 0 0,-14 1 0 15,28 11 0-15,-28-11 0 0,40 23 0 16,-40-23 0-16,44 56 0 0,-44-56 0 16,44 78 0-16,-44-78 0 0,42 98 0 15,-42-98 0-15,40 97 0 0,-40-97 0 16,31 84 0-16,-31-84 0 0,30 69 0 15,-30-69 0-15,32 48 0 0,-32-48 0 16,33 29 0-16,-33-29 0 0,33 4 0 0,-33-4 0 16,38-28 0-16,-38 28 0 0,40-64 0 15,-40 64 0-15,47-94 0 0,-47 94 0 16,49-117 0-16,-49 117 0 0,44-134 0 16,-44 134 0-16,40-134 0 0,-40 134 0 15,34-126 0-15,-9 23 0 0,-25 103 0 16,11-70 0-16,-11 70 0 0,4-45 0 15,-10 16 0-15,6 29 0 0,-16-18 0 16,16 18 0-16,-21-8 0 0,21 8 0 0,-37 20 0 16,37-20 0-16,-55 35 0 0,55-35 0 15,-56 51 0-15,56-51 0 0,-42 55 0 16,42-55 0-16,-23 49 0 0,23-49 0 16,-2 47 0-16,2-47 0 0,14 42 0 15,-14-42 0-15,29 36 0 0,-29-36 0 16,39 36 0-16,-39-36 0 0,46 27 0 15,-46-27 0-15,48 24 0 0,-48-24 0 16,52 21 0-16,-52-21 0 0,0 0 0 0,47 31 0 16,-47-31 0-16,41 44 0 15,-41-44 0-15,19 62 0 0,-19-62 0 0,15 72 0 16,-15-72 0-16,3 71 0 0,-3-71 0 16,-4 58 0-16,4-58 0 15,-4 36 0-15,4-36 0 0,1 28 0 0,-1-28 0 16,3 16 0-16,-3-16 0 0,9-2 0 15,-9 2 0-15,26-27 0 0,-26 27 0 16,37-56 0-16,-37 56 0 0,45-80 0 16,-45 80 0-16,44-93 0 0,-44 93 0 15,45-97 0-15,-45 97 0 0,34-93 0 16,-34 93 0-16,22-81 0 0,-22 81 0 16,14-58 0-16,-14 58 0 0,6-39 0 0,-6 39 0 15,3-22 0-15,-3 22 0 0,1-6 0 16,-1 6 0-16,-9 19 0 0,9-19 0 15,-22 43 0-15,22-43 0 0,-24 73 0 16,24-73 0-16,-24 92 0 0,24-92 0 16,-24 92 0-16,24-92 0 0,-15 80 0 15,15-80 0-15,4 63 0 0,-4-63 0 16,11 49 0-16,-11-49 0 0,0 0 0 16,25 32 0-16,-25-32 0 0,29 10 0 0,-29-10 0 15,37-7 0-15,-37 7 0 0,39-35 0 16,-39 35 0-16,35-58 0 0,-35 58 0 15,37-72 0-15,-37 72 0 0,29-73 0 16,-29 73 0-16,21-56 0 0,-6 17 0 16,-15 39 0-16,7-20 0 0,-7 20 0 15,3-8 0-15,-3 8 0 0,0 1 0 16,0-1 0-16,2 14 0 0,-2-14 0 16,-4 41 0-16,4-41 0 0,0 0 0 0,-3 57 0 15,3-57 0-15,0 63 0 0,0-63 0 16,4 56 0-16,-4-56 0 0,13 46 0 15,-13-46 0-15,22 29 0 0,-22-29 0 16,38 4 0-16,-38-4 0 0,48-18 0 16,-48 18 0-16,51-38 0 0,-51 38 0 15,47-53 0-15,-47 53 0 0,42-68 0 16,-42 68 0-16,34-79 0 0,-34 79 0 16,25-91 0-16,-25 91 0 0,16-83 0 0,-16 83 0 15,7-59 0-15,-7 59 0 0,4-37 0 16,-4 37 0-16,1-17 0 0,-1 17 0 15,0 1 0-15,0-1 0 0,-12 38 0 16,12-38 0-16,-22 72 0 0,22-72 0 16,-17 99 0-16,17-99 0 0,-24 124 0 15,24-124 0-15,-17 149 0 0,17-149 0 0,-16 162 0 16,16-162 0-16,0 0 0 0,-12 162 0 16,12-162 0-16,-4 151 0 0,4-151 0 15,6 146 0-15,10-13 0 0,-16-133 0 16,5 101 0-16,-5-101 0 0,-5 71 0 15,0-26 0-15,5-45 0 0,0 0 0 16,4 22 0-16,-4-22 0 0,8-1 0 16,-8 1 0-16,12-35 0 0,-12 35 0 15,6-69 0-15,-6 69 0 0</inkml:trace>
  <inkml:trace contextRef="#ctx0" brushRef="#br0" timeOffset="87105.95">22127 3392 2048 0,'4'-44'0'15,"-1"13"0"-15,26-11 0 16,-7 18 0-1,45 6 0 1,-23 9 0-16,32 27 0 16,-9 30 0-1,-26 31 0-15,-31 8 0 16,-24-3 0 0,2-37 0-1,-45 33 0-15,-19-5 0 16,2-12 0-1,31-30 0-15,24-17 0 16,11-12 0 0,2-31 0-1,6 27 0-15,0 0 0 0,0 0 0 0,27-74 0 16,-27 74 0-16,65-115 0 0,-65 115 0 16,88-133 0-16,-88 133 0 0,93-127 0 15,-93 127 0-15,86-110 0 0,-86 110 0 0,73-96 0 16,-73 96 0-16,64-84 0 0,-64 84 0 15,37-47 0-15,5-27 0 0,-42 74 0 16,0 0 0-16,27-50 0 0,-27 50 0 16,23-76 0-16,-23 76 0 0,12-50 0 15,-12 50 0-15,-1-65 0 0,1 65 0 16,-2-42 0-16,2 42 0 0,0 0 0 16,-42-15 0-16,42 15 0 0,-31-6 0 15,31 6 0-15,-66 41 0 0,66-41 0 0,-58 66 0 16,58-66 0-16,0 0 0 0,-40 103 0 15,40-103 0-15,-33 133 0 0,33-133 0 16,-23 156 0-16,23-156 0 0,-12 173 0 16,12-173 0-16,4 150 0 0,1-68 0 15,-5-82 0-15,4 100 0 0,-4-100 0 16,3 62 0-16,13 14 0 0,-16-76 0 16,11 45 0-16,-11-45 0 0,5 22 0 15,22 4 0-15,-27-26 0 0,19 16 0 0,-19-16 0 16,16-37 0-16,-16 37 0 0,0 0 0 15,0 0 0-15</inkml:trace>
  <inkml:trace contextRef="#ctx0" brushRef="#br0" timeOffset="87262.18">22564 3455 2048 0,'0'0'0'0,"0"0"0"15,-6-30 0 1,1 9 0-16,47-23 0 15,31-2 0 1,12 7 0-16,13 3 0 16,-10-14 0-1</inkml:trace>
  <inkml:trace contextRef="#ctx0" brushRef="#br0" timeOffset="87408.2">23450 3078 2048 0,'0'0'0'0,"22"1"0"15,2 7 0-15,2-7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4:19:30.92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3219 10333 2048 0,'0'0'0'0,"0"0"0"16,0 0 0-16,22 32 0 16,-3-8 0-1,-5 33 0-15,-7-18 0 16,-4-23 0 0,11 120 0-16,-3 16 0 15,2-1 0 1,-1 6 0-16,5 10 0 15,5-9 0-15,-8-19 0 16,-3-15 0-16,-7-7 0 16,8-7 0-16,-4-12 0 15,-2-46 0 1,4 13 0-16,-10-65 0 0,0 0 0 16,8 40 0-16,-8-40 0 0,0 0 0 15,3 18 0-15,-3-18 0 0,0 6 0 16,0-6 0-16,21-15 0 0,-21 15 0 15,0 0 0-15,14-65 0 0</inkml:trace>
  <inkml:trace contextRef="#ctx0" brushRef="#br0" timeOffset="1782.42">2887 10365 2048 0,'0'0'0'0,"0"0"0"16,0 0 0 0,57-7 0-16,21 4 0 15,17-1 0 1,12 7 0 0,15-7 0-16,19 3 0 31,16-4 0-16,13 3 0-15,11-2 0 16,5-4 0-16,-7-2 0 16,0 4 0-16,7-1 0 15,5 3 0 1,4-5 0-16,4 1 0 16,2 1 0-16,0 0 0 0,-201 7 0 0,0 0 0 0,205 3 0 0,-205-3 0 15,213-5 0-15,-213 5 0 0,217-3 0 16,-217 3 0-16,224-3 0 0,2-8 0 15,-226 11 0-15,219-6 0 0,-219 6 0 16,207-6 0-16,-207 6 0 0,193-7 0 16,-7-1 0-16,-186 8 0 0,181-16 0 15,-181 16 0-15,164-14 0 0,-164 14 0 32,157-11 0-32,-157 11 0 0,154-14 0 0,-15-4 0 15,-139 18 0-15,112-10 0 0,-112 10 0 16,98-14 0-16,-98 14 0 0,54-7 0 15,-54 7 0-15,0 0 0 0,68-9 0 16,-68 9 0-16,42-4 0 0,-42 4 0 16,0 0 0-16,40-9 0 0,-40 9 0 15,0 0 0-15,21-6 0 0,-21 6 0 16,0 0 0-16,11-2 0 0,-11 2 0 0,4-2 0 16,-4 2 0-16,0 0 0 0,1 0 0 15,-1 0 0-15,0 0 0 0,1 0 0 16,-1 0 0-16,-5 34 0 0,5-34 0 15,0 0 0-15,-4 23 0 0,4-23 0 16,0 0 0-16,-5 63 0 0,5-63 0 16,-4 42 0-16,4-42 0 0,0 0 0 15,-5 87 0-15,5-87 0 0,0 0 0 16,2 96 0-16,-2-96 0 0,4 104 0 16,-4-104 0-16,0 0 0 0,12 103 0 0,-12-103 0 15,9 102 0-15,-9-102 0 0,0 0 0 16,10 102 0-16,-10-102 0 0,9 101 0 15,-9-101 0-15,0 0 0 0,11 98 0 16,-11-98 0-16,0 0 0 0,8 55 0 16,-8-55 0-16,17 90 0 0,-17-90 0 15,0 0 0-15,12 99 0 0,-12-99 0 16,7 57 0-16,-7-57 0 0,0 0 0 16,12 87 0-16,-12-87 0 0,9 56 0 0,-9-56 0 15,0 0 0-15,8 79 0 0,-8-79 0 16,6 51 0-16,-6-51 0 0,0 0 0 15,4 61 0-15,-4-61 0 0,2 38 0 16,-2-38 0-16,0 0 0 0,0 49 0 16,0-49 0-16,0 30 0 0,0-30 0 15,0 0 0-15,1 33 0 0,-1-33 0 16,0 0 0-16,0 21 0 0,0-21 0 16,-7 34 0-16,7-34 0 0,0 0 0 0,-5 20 0 15,5-20 0-15,-24 32 0 16,24-32 0-16,0 0 0 0,-16 21 0 0,16-21 0 15,-60 25 0-15,60-25 0 0,0 0 0 16,-42 13 0-16,42-13 0 0,-90 18 0 16,90-18 0-16,0 0 0 0,-99 14 0 15,99-14 0-15,-108 13 0 0,108-13 0 16,0 0 0-16,-114 10 0 0,114-10 0 16,-120 7 0-16,120-7 0 0,-129 6 0 0,129-6 0 0,0 0 0 0,-127 1 0 15,127-1 0-15,-135 1 0 0,135-1 0 16,-140 0 0-1,1 3 0-15,139-3 0 0,-126 2 0 16,126-2 0-16,-114 2 0 0,114-2 0 16,-109 2 0-16,-6 1 0 0,115-3 0 15,-116-3 0-15,116 3 0 0,-114 4 0 16,114-4 0-16,-115 2 0 0,0-1 0 16,115-1 0-16,-116 1 0 0,116-1 0 0,-115 7 0 15,115-7 0-15,-121 4 0 0,3 2 0 16,118-6 0-16,-117 0 0 0,117 0 0 15,-112 4 0-15,112-4 0 0,-117 0 0 16,-2 5 0-16,119-5 0 0,-119 4 0 16,119-4 0-16,-116 4 0 0,-3 0 0 15,119-4 0-15,-118-3 0 0,118 3 0 16,-118 8 0-16,118-8 0 0,-112 5 0 0,1 1 0 16,111-6 0-16,-117 2 0 0,9 3 0 15,108-5 0-15,-106 3 0 0,106-3 0 16,-97 2 0-16,4 2 0 0,93-4 0 15,-92 4 0-15,36 0 0 0,56-4 0 16,-89 4 0-16,89-4 0 0,-61 2 0 16,-28-4 0-16,89 2 0 0,-55-3 0 15,-24 7 0-15,79-4 0 0,-48 3 0 16,48-3 0-16,-67 2 0 0,67-2 0 16,-42 1 0-16,42-1 0 0,-56-3 0 0,56 3 0 15,0 0 0-15,-33-3 0 0,33 3 0 16,-53-7 0-16,53 7 0 0,-33-4 0 15,33 4 0-15,-48-5 0 0,48 5 0 16,-30-3 0-16,30 3 0 0,-37-6 0 16,37 6 0-16,-22-3 0 0,22 3 0 15,-11-1 0-15,11 1 0 0,-30-1 0 16,30 1 0-16,-21-3 0 0,21 3 0 0,-11 0 0 16,11 0 0-16,-4 0 0 0,4 0 0 15,-2 0 0-15,2 0 0 0,0 0 0 16,0 0 0-16,0 0 0 0,0 0 0 15,0 0 0-15,0 0 0 0,0 0 0 16,0 0 0-16,0 0 0 0,0 0 0 16,-16-4 0-16,16 4 0 0,0 0 0 15</inkml:trace>
  <inkml:trace contextRef="#ctx0" brushRef="#br0" timeOffset="43440.61">8544 13815 2048 0,'0'0'0'15,"-23"8"0"-15,5-2 0 16,9-4 0 0,6 0 0-16,1-2 0 15,2 0 0 1,23-7 0-16,-5 0 0 15,-10 4 0 1,14 14 0-16,-7-3 0 16,-7-3 0-1,-5-4 0 1,-2 1 0-16,-1 14 0 16,0-2 0-1,-31 9 0 1,9-7 0-16,22-16 0 15,0 0 0-15,-10 7 0 0,10-7 0 16,-6 3 0-16,6-3 0 0,0 0 0 16,-1 1 0-16,1-1 0 0,-9 21 0 15,9-21 0-15,0 0 0 0,-5 15 0 16,5-15 0-16,34 13 0 0,-34-13 0 0,0 0 0 16,25 5 0-16,-25-5 0 0,14 4 0 15,-14-4 0-15,6 1 0 0,-6-1 0 16,0 0 0-16,5 14 0 0,-5-14 0 15,2 9 0-15,-2-9 0 0,0 0 0 16,-47 27 0-16,47-27 0 0,-35 17 0 16,35-17 0-16,-42 23 0 0,42-23 0 15,0 0 0-15,-27 13 0 0,27-13 0 16,-12 6 0-16,12-6 0 0,0 0 0 0,-1 25 0 16,1-25 0-16,1 18 0 0,-1-18 0 15,33 24 0-15,-33-24 0 0,23 14 0 16,-23-14 0-16,0 0 0 0,42 16 0 15,-42-16 0-15,25 10 0 0,-25-10 0 16,0 0 0-16,12 4 0 0,-12-4 0 16,20 21 0-16,-20-21 0 0,0 0 0 15,11 16 0-15,-11-16 0 0,6 6 0 16,-6-6 0-16,0 0 0 0,2 3 0 16,-2-3 0-16,1 3 0 0,-1-3 0 0,0 0 0 15,0 0 0-15,0 0 0 0,-16 13 0 16,16-13 0-16,-14 8 0 0,14-8 0 15,0 0 0-15,-12-24 0 0,12 24 0 16,-7-18 0-16,7 18 0 0,0 0 0 16,16-59 0-16,-16 59 0 0,14-41 0 15,-14 41 0-15,29-79 0 0,-29 79 0 16,0 0 0-16,19-50 0 0,-19 50 0 0,12-71 0 16,-12 71 0-16,0 0 0 0,5-46 0 15,-5 46 0-15,-25-52 0 0,25 52 0 16,0 0 0-16,-18-33 0 0,18 33 0 15,-44-35 0-15,44 35 0 0,0 0 0 16,-29-23 0-16,29 23 0 0,-48-14 0 16,48 14 0-16,-31-5 0 0,31 5 0 15,0 0 0-15,-14-3 0 0,14 3 0 16,-6-1 0-16,6 1 0 0,0 0 0 0,-14 12 0 16,14-12 0-16,-9 9 0 0,9-9 0 15,0 0 0-15,31 31 0 0,-31-31 0 16,26 23 0-16,-26-23 0 0,0 0 0 15,61 48 0-15,-61-48 0 0,38 34 0 16,-38-34 0-16,39 63 0 0,-39-63 0 16,0 0 0-16,22 41 0 0,-22-41 0 15,-12 70 0-15,12-70 0 0,0 0 0 16,-14 45 0-16,14-45 0 0,-48 67 0 16,48-67 0-16,0 0 0 0,-33 44 0 0,33-44 0 15,-51 40 0-15,51-40 0 0,-32 26 0 16,32-26 0-16,0 0 0 0,-15 11 0 15,15-11 0-15,-6 4 0 0,6-4 0 16,0 0 0-16,21-30 0 0,-21 30 0 16,17-25 0-16,-17 25 0 0,0 0 0 15,47-59 0-15,-47 59 0 0,31-41 0 16,-31 41 0-16,45-76 0 0,-45 76 0 16,0 0 0-16,28-51 0 0,-28 51 0 15,23-78 0-15,-23 78 0 0,14-49 0 0,-14 49 0 16,0 0 0-16,-11-64 0 0,11 64 0 15,-8-39 0-15,8 39 0 0,-33-42 0 16,33 42 0-16,-26-25 0 0,26 25 0 16,-41-19 0-16,41 19 0 0,0 0 0 15,-28-9 0-15,28 9 0 0,-14-5 0 16,14 5 0-16,-5-1 0 0,5 1 0 0,-2-1 0 16,2 1 0-16,16 24 0 0,-16-24 0 15,11 16 0-15,-11-16 0 0,0 0 0 16,34 37 0-16,-34-37 0 0,23 24 0 15,-23-24 0-15,18 54 0 0,-18-54 0 16,9 36 0-16,-9-36 0 0,-12 60 0 16,12-60 0-16,-9 40 0 0,9-40 0 15,-28 60 0-15,28-60 0 0,0 0 0 16,-21 39 0-16,21-39 0 0,-35 57 0 0,35-57 0 16,-22 36 0-16,22-36 0 0,-21 43 0 15,21-43 0-15,-11 25 0 0,11-25 0 16,-6 13 0-16,6-13 0 0,-2 4 0 15,2-4 0-15,0 0 0 0,19 11 0 16,-19-11 0-16,15 10 0 0,-15-10 0 16,33-17 0-16,-33 17 0 0,22-13 0 15,-22 13 0-15,38-37 0 0,-38 37 0 16,25-25 0-16,-25 25 0 0,0 0 0 0,30-58 0 16,-30 58 0-16,18-38 0 0,-18 38 0 15,14-66 0-15,-14 66 0 0,10-42 0 16,-10 42 0-16,1-59 0 0,-1 59 0 15,1-37 0-15,-1 37 0 0,0 0 0 16,-10-43 0-16,10 43 0 0,-8-27 0 16,8 27 0-16,-3-12 0 0,3 12 0 15,-2-6 0-15,2 6 0 0,0-1 0 16,0 1 0-16,0 0 0 0,-20-3 0 0,20 3 0 16,-14-3 0-16,14 3 0 0,-29 25 0 15,29-25 0-15,-18 19 0 0,18-19 0 16,-34 40 0-16,34-40 0 0,-21 26 0 15,21-26 0-15,-10 13 0 0,10-13 0 16,0 0 0-16,-4 4 0 0,4-4 0 16,-2 2 0-16,2-2 0 0,4 27 0 15,-4-27 0-15,3 20 0 0,-3-20 0 16,41 0 0-16,-41 0 0 0,28-4 0 0,-28 4 0 16,0 0 0-16,53-19 0 0,-53 19 0 15,34-12 0-15,-34 12 0 0,17-5 0 16,-17 5 0-16,7-4 0 0,-7 4 0 15,-10-14 0-15,10 14 0 0,-11-12 0 16,11 12 0-16,0 0 0 0,-29-11 0 16,29 11 0-16,-19-6 0 0,19 6 0 15,-35 0 0-15,35 0 0 0,-23 0 0 16,23 0 0-16,-10 1 0 0,10-1 0 0,-14 22 0 16,14-22 0-16,-8 16 0 0,8-16 0 15,0 0 0-15,-2 38 0 0,2-38 0 16,0 26 0-16,0-26 0 0,11 46 0 15,-11-46 0-15,9 32 0 0,-9-32 0 16,18 53 0-16,-18-53 0 0,12 34 0 16,-12-34 0-16,10 62 0 0,-10-62 0 15,0 0 0-15,5 40 0 0,-5-40 0 16,0 0 0-16,-23 46 0 0</inkml:trace>
  <inkml:trace contextRef="#ctx0" brushRef="#br0" timeOffset="45737.54">9459 14058 2048 0,'0'0'0'0,"0"0"0"16,0 0 0-1,0 0 0 1,0 0 0-16,0 0 0 16,0 0 0-1,0 0 0 1,19 1 0-16,-6 0 0 15,32-9 0 1,-13 2 0 0,49-5 0-1,14 1 0-15,0 2 0 16,-39 3 0 0,44 0 0-1,-100 5 0-15,0 0 0 0,65-2 0 16,-65 2 0-16,0 0 0 0,87-3 0 15,-87 3 0-15,55-2 0 0,-55 2 0 16,0 0 0-16,26-2 0 0,-26 2 0 16,10 0 0-16,-10 0 0 0,0 0 0 0,16-16 0 15,-16 16 0-15,0 0 0 0,10-13 0 16,-10 13 0-16,-18-18 0 0,18 18 0 16,0 0 0-16,-15-13 0 0,15 13 0 15,-7-6 0-15,7 6 0 0,0 0 0 16,-3-2 0-16,3 2 0 0,-1-1 0 15,1 1 0-15,0 0 0 0,-1 0 0 16,1 0 0-16,13 8 0 0,-13-8 0 16,0 0 0-16,11 6 0 0,-11-6 0 0,38 44 0 15,-38-44 0-15,0 0 0 0,27 31 0 16,-27-31 0-16,11 69 0 0,-11-69 0 16,0 0 0-16,4 47 0 0,-4-47 0 15,3 24 0-15,-3-24 0 0,0 0 0 16,0 5 0-16</inkml:trace>
  <inkml:trace contextRef="#ctx0" brushRef="#br0" timeOffset="50518.33">6460 13311 2048 0,'0'0'0'16</inkml:trace>
  <inkml:trace contextRef="#ctx0" brushRef="#br0" timeOffset="60583.56">3307 10361 2048 0,'0'0'0'0,"0"0"0"16,0 0 0-16,0 0 0 15,9 47 0 1,-3-12 0-16,-6 51 0 16,-6 24 0-1,-3 13 0-15,8 10 0 16,4 8 0-1,4 2 0-15,-1-11 0 16,2-13 0 0,1-11 0-16,-4-49 0 15,1 32 0-15,-2-33 0 16,3 14 0-16,-1-28 0 16,9 9 0-1,-15-53 0-15,0 0 0 0,11 32 0 0,-11-32 0 16,0 0 0-16,33 37 0 0,-33-37 0 15,23 21 0-15,-23-21 0 0,62 28 0 16,-62-28 0-16,78 25 0 0,-78-25 0 16,0 0 0-16,83 17 0 0,-83-17 0 15,94 15 0-15,-94-15 0 0,107 17 0 16,-107-17 0-16,0 0 0 0,116 14 0 16,-116-14 0-16,124 11 0 0,-124-11 0 0,142 7 0 15,-142-7 0-15,162 4 0 0,8-7 0 16,-170 3 0-16,157-3 0 0,-5-4 0 15,-152 7 0-15,153-8 0 0,-153 8 0 16,154-9 0-16,6-1 0 0,-160 10 0 16,156-6 0-16,-156 6 0 0,167-6 0 15,5-2 0-15,-172 8 0 0,175-5 0 16,4 3 0-16,-179 2 0 0,182 4 0 16,-182-4 0-16,184 0 0 0,2 0 0 15,-186 0 0-15,182-2 0 0,-182 2 0 0,182-3 0 16,-10-1 0-16,-172 4 0 0,160-7 0 15,-160 7 0-15,148-6 0 0,-148 6 0 16,134-4 0-16,-9 4 0 0,-125 0 0 16,115-4 0-16,-115 4 0 0,65-3 0 15,31 2 0-15,-96 1 0 0,62-1 0 16,-62 1 0-16,77-12 0 0,-77 12 0 16,0 0 0-16,48-8 0 0,-48 8 0 0,72-15 0 15,-72 15 0-15,0 0 0 0,45-11 0 16,-45 11 0-16,71-38 0 0,-71 38 0 15,45-25 0-15,-45 25 0 0,55-74 0 16,-55 74 0-16,0 0 0 0,44-87 0 16,-44 87 0-16,29-102 0 0,-29 102 0 15,0 0 0-15,17-118 0 0,-17 118 0 16,5-132 0-16,-5 132 0 0,0 0 0 16,6-134 0-16,-8-2 0 0,2 136 0 0,5-139 0 15,-5 139 0-15,1-121 0 0,-1 121 0 16,4-111 0-16,-2 14 0 0,-2 97 0 15,1-55 0-15,-1 55 0 0,-8-96 0 16,8 96 0-16,-4-99 0 0,4 99 0 16,0-56 0-16,0 56 0 0,0 0 0 15,4-87 0-15,-4 87 0 0,7-91 0 16,-7 91 0-16,0 0 0 0,5-55 0 16,-5 55 0-16,6-68 0 0,-6 68 0 0,0 0 0 15,6-42 0-15,-6 42 0 0,1-19 0 16,-1 19 0-16,0 0 0 0,-25-14 0 15,25 14 0-15,-19-7 0 0,19 7 0 16,0 0 0-16,-66 19 0 0,66-19 0 16,-84 28 0-16,84-28 0 0,0 0 0 15,-94 27 0-15,94-27 0 0,-120 25 0 16,120-25 0-16,0 0 0 0,-154 17 0 16,154-17 0-16,-181 14 0 0,181-14 0 0,-206 10 0 15,206-10 0-15,-235 9 0 0,11-3 0 16,224-6 0-16,-207 7 0 0,207-7 0 15,-202 4 0-15,-2-2 0 0,204-2 0 16,-209 5 0-16,209-5 0 0,-208 5 0 16,-2 2 0-16,210-7 0 0,-222 9 0 15,222-9 0-15,-219 8 0 0,219-8 0 16,-217 15 0-16,-3 3 0 0,220-18 0 0,-217 23 0 16,13 2 0-16,204-25 0 0,-195 20 0 15,195-20 0-15,-188 22 0 0,11 0 0 16,177-22 0-16,-166 20 0 0,166-20 0 15,-151 19 0-15,6-4 0 0,145-15 0 16,-133 13 0-16,17-2 0 0,116-11 0 16,-66 5 0-16,66-5 0 0,-93 9 0 0,36-3 0 15,57-6 0-15,-71 5 0 0,71-5 0 16,-41 4 0-16,41-4 0 0,-51-14 0 16,51 14 0-16</inkml:trace>
  <inkml:trace contextRef="#ctx0" brushRef="#br0" timeOffset="60715.18">3464 10281 2048 0,'0'0'0'16,"0"0"0"0,0 0 0-16,0 0 0 15</inkml:trace>
  <inkml:trace contextRef="#ctx0" brushRef="#br0" timeOffset="61971.97">2833 7737 2048 0,'0'0'0'15,"0"0"0"1,19 34 0-16,-5-9 0 16,29-5 0-1,-13-10 0-15,36-19 0 16,14-20 0-1,7-17 0 1,3-14 0 0,2-10 0-16,0-4 0 15,-2 8 0-15,-37 30 0 16,2 1 0 0,-22 16 0-16,-18 10 0 15</inkml:trace>
  <inkml:trace contextRef="#ctx0" brushRef="#br0" timeOffset="62509.4">2792 10244 2048 0,'0'0'0'0,"0"0"0"16,0 0 0 0,0 0 0-1,17 23 0-15,-5-7 0 16,14-11 0-1,-8-4 0-15</inkml:trace>
  <inkml:trace contextRef="#ctx0" brushRef="#br0" timeOffset="62650.02">3055 10328 2048 0,'0'0'0'16,"0"0"0"-16,-2-34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4:21:05.84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3028 13348 2048 0,'0'0'0'0,"0"0"0"15,0 0 0-15,0 0 0 16,0 0 0-16,0 0 0 16,0 0 0-1,7-19 0-15,-1 5 0 16,-4 6 0 0,10 38 0-16,-4-6 0 15,-4 46 0-15,-3 20 0 16,2 16 0-16,2 16 0 15,-1 11 0 1,1 6 0-16,7-2 0 16,-1-12 0-16,-11-125 0 15,10 133 0-15,-1-55 0 16,-9-78 0-16,0 0 0 0,0 0 0 0,9 90 0 16,-9-90 0-16,12 100 0 0,-4-39 0 15,-8-61 0-15,0 0 0 0,0 0 0 16,9 70 0-16,-9-70 0 0,4 71 0 0,-4-71 0 15,2 41 0-15,-1-24 0 0,-1-17 0 16,-4 3 0-16,4-3 0 0,-3-1 0 16,3 1 0-16,0 0 0 0,-3-38 0 15</inkml:trace>
  <inkml:trace contextRef="#ctx0" brushRef="#br0" timeOffset="2440.94">2539 13403 2048 0,'0'0'0'0,"0"0"0"15,0 0 0 1,42-3 0-16,-12-1 0 15,38-6 0 1,-24 3 0-16,54-7 0 16,12-1 0-1,12-1 0 1,8 1 0-16,12-1 0 16,7 0 0-16,7-2 0 15,7-1 0-15,-6 2 0 16,-9 3 0-16,7 2 0 15,2-5 0-15,8 2 0 16,6 1 0-16,5 4 0 16,-176 10 0-16,0 0 0 0,180-9 0 15,-180 9 0-15,193-9 0 0,8 5 0 32,-201 4 0-32,201-3 0 0,-201 3 0 0,198-4 0 15,7 1 0-15,-205 3 0 0,209 2 0 16,-209-2 0-16,207-3 0 0,0-4 0 15,-207 7 0-15,208 6 0 0,-208-6 0 16,210 6 0-16,3-1 0 0,-213-5 0 16,219 9 0-16,-219-9 0 0,214 5 0 15,-214-5 0-15,200 5 0 0,0-3 0 0,-200-2 0 16,197 2 0-16,-197-2 0 0,196 10 0 16,-9-12 0-16,-187 2 0 0,177 6 0 15,-177-6 0-15,171 6 0 0,-9-4 0 16,-162-2 0-16,154 0 0 0,-154 0 0 15,143-4 0-15,-143 4 0 0,126-3 0 16,-126 3 0-16,113-4 0 0,-113 4 0 16,101-7 0-16,-101 7 0 0,57-6 0 15,25-8 0-15,-82 14 0 0,0 0 0 0,54-11 0 16,-54 11 0-16,0 0 0 0,65-10 0 16,-65 10 0-16,41-7 0 0,-41 7 0 15,0 0 0-15,52-7 0 0,-52 7 0 16,32-6 0-16,-32 6 0 0,0 0 0 15,16-1 0-15,-16 1 0 0,6-2 0 16,-6 2 0-16,0 0 0 0,14 32 0 16,-14-32 0-16,8 23 0 0,-8-23 0 0,0 0 0 15,3 55 0-15,-3-55 0 0,1 36 0 16,-1-36 0-16,0 0 0 0,-6 82 0 16,6-82 0-16,-8 94 0 0,8-94 0 15,-10 101 0-15,10-101 0 0,0 0 0 16,-7 110 0-16,7-110 0 0,-8 113 0 15,8-113 0-15,0 0 0 0,-11 122 0 16,11-122 0-16,-2 127 0 0,2-127 0 16,-3 125 0-16,5-9 0 0,-2-116 0 15,2 67 0-15,-2-67 0 0,7 93 0 16,0-33 0-16,-7-60 0 0,4 87 0 0,-4-87 0 16,2 56 0-16,-1 23 0 0,-1-79 0 15,0 0 0-15,1 50 0 0,-1-50 0 16,-6 66 0-16,6-66 0 0,-5 42 0 15,5-42 0-15,-18 64 0 0,18-64 0 16,-13 42 0-16,13-42 0 0,-41 51 0 16,41-51 0-16,-28 31 0 0,28-31 0 15,-68 33 0-15,68-33 0 0,0 0 0 0,-81 24 0 16,81-24 0-16,-92 16 0 0,92-16 0 16,-100 13 0-16,100-13 0 0,-112 7 0 15,112-7 0-15,-126 3 0 0,126-3 0 16,-134-1 0-16,134 1 0 0,-143-3 0 15,143 3 0-15,-152-6 0 0,152 6 0 16,-161 0 0-16,161 0 0 0,-152-4 0 16,152 4 0-16,-175-5 0 0,175 5 0 15,-172 1 0-15,172-1 0 0,-159 2 0 16,159-2 0-16,-203 0 0 0,203 0 0 16,-188 3 0-16,188-3 0 0,-174 1 0 0,174-1 0 15,-216 0 0-15,12 3 0 0,204-3 0 16,0 0 0-16,-182 13 0 0,182-13 0 15,-170 11 0-15,170-11 0 0,-214 13 0 16,214-13 0-16,0 0 0 0,-237 17 0 16,237-17 0-16,-210 17 0 0,210-17 0 15,-235 14 0-15,-14 8 0 0,249-22 0 16,-212 17 0-16,26-3 0 0,186-14 0 0,-167 14 0 16,167-14 0-16,-154 16 0 0,0 1 0 15,154-17 0-15,-158 18 0 0,15 1 0 16,143-19 0-16,-132 17 0 0,4-3 0 15,128-14 0-15,-127 17 0 0,7-6 0 16,120-11 0-16,-108 11 0 0,2 0 0 16,106-11 0-16,-101 8 0 0,101-8 0 15,0 0 0-15,-125 7 0 0,125-7 0 16,-80 5 0-16,-20-1 0 0,100-4 0 16,-63 3 0-16,-20-2 0 0,83-1 0 0,0 0 0 15,0 0 0-15,-92-3 0 0,92 3 0 16,-55-3 0-16,55 3 0 0,-63-7 0 15,63 7 0-15,-39-3 0 0,-16 0 0 16,55 3 0-16,-34-1 0 0,34 1 0 16,-14 0 0-16,14 0 0 0,-7 0 0 15,7 0 0-15,-3-1 0 0,3 1 0 0,-26-3 0 16,26 3 0-16,-18-4 0 0,18 4 0 16,-11-1 0-16,11 1 0 0,-3 0 0 15,2-2 0-15,1 2 0 0,0 0 0 16,0 0 0-16,0 0 0 0,0 0 0 15,0 0 0-15,0 0 0 0,-9-18 0 16,9 18 0-16,-8-15 0 0,8 15 0 16,-6-41 0-16,6 41 0 0,-7-28 0 15,7 28 0-15,-2-57 0 0,2 57 0 0,0-37 0 16,0 37 0-16,-2-76 0 0,6-13 0 16,-4 89 0-16,3-54 0 0,-3 54 0 15,4-92 0-15,-4 92 0 0,3-104 0 16,-3 104 0-16,4-98 0 0,-4 98 0 15,-1-92 0-15,1 92 0 0,-2-93 0 16,2 93 0-16,-1-98 0 0,1 98 0 16,0-56 0-16,0 56 0 0,-7-99 0 15,7 99 0-15,0-107 0 0,0 107 0 0,0-97 0 16,0 97 0-16,4-54 0 0,-4 54 0 16,-4-94 0-16,4 94 0 0,0-59 0 15,0 59 0-15,-2-94 0 0,2 94 0 16,0-59 0-16,2-17 0 0,-2 76 0 15,0-47 0-15,0 47 0 0,0-58 0 16,0 58 0-16,0-37 0 0,0 37 0 16,0-16 0-16,0 16 0 0,0-36 0 15,0 36 0-15,0-25 0 0,0 25 0 16,0-11 0-16,0 11 0 0,0-6 0 0,0 6 0 16,0-1 0-16,0 1 0 0,5 23 0 15,-5-23 0-15,3 18 0 0,-3-18 0 16,10 54 0-16,-10-54 0 0,6 40 0 15,-6-40 0-15,6 85 0 0,-6-85 0 16,7 60 0-16,-1 43 0 0,-6-103 0 16,8 113 0-16,-8-113 0 0,4 113 0 15,-4-113 0-15,7 111 0 0,-7-111 0 0,5 116 0 16,-5-116 0-16,5 118 0 0,-5-118 0 16,1 120 0-16,-1-120 0 0,0 121 0 15,-1 1 0-15,2-14 0 0,-1-108 0 16,0 0 0-16,0 0 0 0,0 98 0 15,5 17 0-15,-5-115 0 0,3 70 0 16,-3-70 0-16,0 0 0 0,5 88 0 16,-2 6 0-16,-3-94 0 0,1 54 0 15,-1-54 0-15,2 25 0 0,-2-25 0 0,-3 41 0 16,3-41 0-16,0 27 0 0,0-27 0 16,-2 14 0-16,2-14 0 0,5-31 0 15,-5 31 0-15,5-23 0 0,-5 23 0 16,0 0 0-16,2-81 0 0</inkml:trace>
  <inkml:trace contextRef="#ctx0" brushRef="#br0" timeOffset="4302.28">2898 13299 2048 0,'0'0'0'16,"-23"-27"0"-16,6 8 0 15,10 9 0 1,3 6 0-16,-16-20 0 15,5 7 0 1,6 9 0-16,6 3 0 16,3 4 0-1,0 1 0-15,37 5 0 16,-8-3 0 0,25 7 0-16,-19-2 0 15,38 4 0 1,13-1 0-16,6-2 0 15,6 2 0 1,6-3 0 0,-104-7 0-16,0 0 0 0,115 1 0 0,-115-1 0 15,0 0 0-15,124 1 0 0,-124-1 0 16,137-1 0-16,-137 1 0 0,149-3 0 16,8 1 0-16,-157 2 0 0,147-6 0 0,-147 6 0 15,136-6 0-15,-136 6 0 0,133-5 0 16,5 1 0-16,-138 4 0 0,156-5 0 15,-156 5 0-15,148-11 0 0,2 1 0 16,-150 10 0-16,146-8 0 0,2 3 0 16,-148 5 0-16,149-8 0 0,-149 8 0 15,148-7 0-15,1 5 0 0,-149 2 0 16,149-6 0-16,-149 6 0 0,146-7 0 0,0 2 0 16,-146 5 0-16,152-3 0 0,-152 3 0 15,151-4 0-15,2-2 0 0,-153 6 0 16,151-4 0-16,-3 0 0 15,5 1 0-15,-153 3 0 0,153 0 0 16,2-1 0-16,-155 1 0 0,151-1 0 16,-151 1 0-16,153-5 0 0,-5 3 0 0,-148 2 0 15,153 2 0-15,-153-2 0 0,150-2 0 16,-1 3 0-16,-149-1 0 0,149 1 0 16,-149-1 0-16,142 1 0 0,-4-1 0 15,-138 0 0-15,132-1 0 0,-132 1 0 16,126-2 0-16,-126 2 0 0,122-6 0 15,-6-3 0-15,-116 9 0 0,112-10 0 16,-112 10 0-16,109-12 0 0,-109 12 0 16,102-15 0-16,-5 0 0 0,-97 15 0 15,53-8 0-15,-53 8 0 0,90-17 0 0,-90 17 0 16,58-10 0-16,-58 10 0 0,85-22 0 16,-85 22 0-16,0 0 0 0,54-15 0 15,-54 15 0-15,66-21 0 0,-66 21 0 16,0 0 0-16,39-13 0 0,-39 13 0 15,46-22 0-15,-46 22 0 0,0 0 0 16,29-15 0-16,-29 15 0 0,13-7 0 16,-13 7 0-16,0 0 0 0,5-2 0 15,-5 2 0-15,2-1 0 0,-2 1 0 0,0 0 0 16,1-1 0-16,-1 1 0 0,0 0 0 16,0 0 0-16,0 0 0 0,8 19 0 15,-8-19 0-15,0 0 0 0,7 14 0 16,-7-14 0-16,3 49 0 0,-3-49 0 15,0 0 0-15,1 33 0 0,-1-33 0 16,0 78 0-16,0-78 0 0,0 0 0 16,-1 53 0-16,1-53 0 0,-4 95 0 15,4-95 0-15,-2 100 0 0,2-100 0 0,0 0 0 16,-3 101 0-16,3-101 0 0,-4 95 0 16,4-95 0-16,0 0 0 0,-4 106 0 15,4-106 0-15,-6 103 0 0,6-103 0 16,-7 105 0-16,7-105 0 0,0 0 0 15,-10 104 0-15,10-104 0 0,-6 103 0 16,6-103 0-16,-5 100 0 0,5-100 0 16,0 0 0-16,-5 98 0 0,5-98 0 15,1 95 0-15,-1-95 0 0,2 92 0 0,-2-92 0 16,1 54 0-16,-1-54 0 0,0 0 0 16,5 91 0-16,-5-91 0 0,5 60 0 15,-5-60 0-15,0 82 0 0,0-82 0 16,-1 52 0-16,1-52 0 0,-7 73 0 15,7-73 0-15,-4 46 0 0,4-46 0 16,-18 57 0-16,18-57 0 0,0 0 0 16,-12 35 0-16,12-35 0 0,-39 42 0 15,39-42 0-15,-27 27 0 0,27-27 0 0,-63 30 0 16,63-30 0-16,-44 18 0 0,44-18 0 16,-81 20 0-16,81-20 0 0,-90 15 0 15,90-15 0-15,-95 13 0 0,95-13 0 16,-102 10 0-16,102-10 0 0,-105 7 0 15,105-7 0-15,-117 3 0 0,117-3 0 16,-123 2 0-16,123-2 0 0,-130-1 0 16,-11 2 0-16,141-1 0 0,-135 4 0 15,135-4 0-15,-126 0 0 0,3 2 0 0,123-2 0 16,0 0 0-16,-128 7 0 0,-4-6 0 16,132-1 0-16,0 0 0 0,-164 3 0 15,164-3 0-15,-161 1 0 0,-24 4 0 16,185-5 0-16,0 0 0 0,-169 3 0 15,169-3 0-15,0 0 0 0,-155 3 0 16,155-3 0-16,-192 6 0 0,192-6 0 16,0 0 0-16,-225 2 0 0,225-2 0 15,0 0 0-15,-242-1 0 0,242 1 0 0,-252 3 0 16,252-3 0-16,0 0 0 0,-259 4 0 16,259-4 0-16,-260 3 0 0,260-3 0 15,-264 9 0-15,264-9 0 0,0 0 0 16,-255 12 0-16,45-7 0 0,210-5 0 15,-224 12 0-15,48-6 0 0,176-6 0 16,-163 9 0-16,15 2 0 0,148-11 0 16,-132 11 0-16,4-7 0 0,128-4 0 15,-124 5 0-15,5 8 0 0,119-13 0 0,-115 9 0 16,11-3 0-16,104-6 0 0,-104 7 0 16,9-4 0-16,95-3 0 0,0 0 0 15,-133 7 0-15,133-7 0 0,-124 7 0 16,19 0 0-16,105-7 0 0,0 0 0 15,-121 8 0-15,121-8 0 0,0 0 0 16,-125 10 0-16,125-10 0 0,0 0 0 16,0 0 0-16,-122 11 0 0,122-11 0 15,-69 7 0-15,69-7 0 0,-72 13 0 16,72-13 0-16,-41 9 0 0,-13 1 0 0,54-10 0 16,-35 7 0-16,35-7 0 0,-50 11 0 15,50-11 0-15,0 0 0 0,-31 8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4:21:55.57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2898 9204 2048 0,'0'0'0'0,"0"0"0"16,3 47 0-1,0 26 0-15,-3 14 0 16,0 15 0-1,3 9 0-15,-1 9 0 16,-4 10 0 0,2-130 0-16,2 183 0 15,-4-30 0-15,2-28 0 16,6-17 0-16,0-9 0 16,-3-45 0-16,1 29 0 15,-2-30 0 1,4 16 0-16,-1-27 0 15,2 9 0 1,-7-51 0-16,0 0 0 0,4 32 0 0,-4-32 0 16,0 0 0-16,2 14 0 0,-2-14 0 15,21 23 0-15,-21-23 0 0,15 15 0 16,-15-15 0-16,37 9 0 0,-37-9 0 16,24 4 0-16,-24-4 0 0,0 0 0 15,49-8 0-15,-49 8 0 0,32-5 0 16,-32 5 0-16,76-20 0 0,-76 20 0 0,0 0 0 15,89-25 0-15,-89 25 0 0,89-26 0 16,-89 26 0-16,89-23 0 0,-89 23 0 16,0 0 0-16,92-20 0 0,-92 20 0 15,95-19 0-15,-95 19 0 0,103-15 0 16,-103 15 0-16,0 0 0 0,104-14 0 16,-104 14 0-16,106-15 0 0,-106 15 0 15,0 0 0-15,117-8 0 0,-117 8 0 16,118-7 0-16,-118 7 0 0,124-7 0 15,-124 7 0-15,0 0 0 0,131-7 0 0,-131 7 0 16,139-8 0-16,-139 8 0 0,147-6 0 16,-1 3 0-16,-146 3 0 0,128-4 0 15,-128 4 0-15,121 0 0 0,-11-1 0 16,-110 1 0-16,113 3 0 0,-113-3 0 16,111-2 0-16,2 4 0 0,-113-2 0 15,115 4 0-15,-115-4 0 0,116 3 0 16,2 1 0-16,-118-4 0 0,123 3 0 15,-123-3 0-15,123 5 0 0,-7-2 0 0,-116-3 0 16,118 3 0-16,-118-3 0 0,121 4 0 16,4-3 0-16,-125-1 0 0,121 4 0 15,4 2 0-15,-125-6 0 0,116 6 0 16,-116-6 0-16,121 1 0 0,-121-1 0 16,124-1 0-16,3-1 0 0,-127 2 0 15,128 0 0-15,-128 0 0 0,131 4 0 16,-9-2 0-16,-122-2 0 0,125-2 0 15,-125 2 0-15,125 2 0 0,-125-2 0 0,124 0 0 16,3-2 0-16,-127 2 0 0,132 0 0 16,-132 0 0-16,128-2 0 0,-5 0 0 15,-123 2 0-15,127 0 0 0,-127 0 0 16,130 0 0-16,-130 0 0 0,123 0 0 16,4 2 0-16,-127-2 0 0,122 0 0 15,-122 0 0-15,116-2 0 0,-116 2 0 16,118 4 0-16,7 3 0 0,-125-7 0 15,120 6 0-15,-120-6 0 0,118 4 0 16,-5 7 0-16,-113-11 0 0,111 10 0 16,-111-10 0-16,112 16 0 0,-112-16 0 0,106 17 0 15,-106-17 0-15,108 18 0 0,1 2 0 16,-109-20 0-16,110 21 0 0,-110-21 0 16,98 16 0-16,-98-16 0 0,92 20 0 15,-2 2 0-15,-90-22 0 0,90 20 0 16,-90-20 0-16,53 11 0 0,-53-11 0 15,0 0 0-15,78 19 0 0,-78-19 0 16,52 12 0-16,-52-12 0 0,0 0 0 16,77 17 0-16,-77-17 0 0,0 0 0 0,49 12 0 15,-49-12 0-15,56 10 0 0,-56-10 0 16,0 0 0-16,34 6 0 0,-34-6 0 16,0 0 0-16,36-7 0 0,-36 7 0 15,23-5 0-15,-23 5 0 0,0 0 0 16,28-37 0-16,-28 37 0 0,0 0 0 15,16-25 0-15,-16 25 0 0,0 0 0 16,13-75 0-16,-13 75 0 0,2-93 0 0,-2 93 0 16,0 0 0-16,-4-105 0 0,4 105 0 15,0 0 0-15,-10-112 0 0,10 112 0 16,-8-119 0-16,8 119 0 0,0 0 0 16,-1-121 0-16,1 121 0 0,0 0 0 15,-2-125 0-15,2 125 0 0,1-126 0 16,-1 126 0-16,0 0 0 0,8-129 0 15,-8 129 0-15,0 0 0 0,14-123 0 16,-14 123 0-16,0 0 0 0,21-114 0 0,-21 114 0 16,25-114 0-16,-25 114 0 0,0 0 0 15,26-106 0-15,-26 106 0 0,0 0 0 16,23-102 0-16,-23 102 0 0,0 0 0 16,20-93 0-16,-20 93 0 0,11-51 0 15,-11 51 0-15,0 0 0 0,18-76 0 16,-18 76 0-16,0 0 0 0,10-50 0 15,-10 50 0-15,0 0 0 0,5-57 0 16,-5 57 0-16,0 0 0 0,1-35 0 0,-1 35 0 16,0 0 0-16,-21-34 0 0,21 34 0 15,-14-19 0-15,14 19 0 0,0 0 0 16,-54-11 0-16,54 11 0 0,0 0 0 16,-36-7 0-16,36 7 0 0,0 0 0 15,-86 4 0-15,86-4 0 0,-98 12 0 16,98-12 0-16,0 0 0 0,-111 10 0 15,111-10 0-15,0 0 0 0,-120 9 0 0,120-9 0 16,0 0 0-16,-126 9 0 0,126-9 0 16,-137 14 0-16,137-14 0 0,0 0 0 15,-150 9 0-15,150-9 0 0,0 0 0 16,-153 8 0-16,153-8 0 0,-157 8 0 16,157-8 0-16,-159 7 0 0,159-7 0 15,-145 5 0-15,14-1 0 0,131-4 0 16,-126 0 0-16,126 0 0 0,-124 2 0 0,124-2 0 15,-119 1 0-15,-1 3 0 0,120-4 0 16,-119 5 0-16,119-5 0 0,-119 3 0 16,119-3 0-16,-124 0 0 0,124 0 0 15,-123-1 0-15,2 1 0 0,121 0 0 16,-122-2 0-16,122 2 0 0,-114-4 0 16,114 4 0-16,-114-1 0 0,-4-1 0 15,118 2 0-15,-116 3 0 0,116-3 0 16,-117 0 0-16,117 0 0 0,-120-1 0 0,15-2 0 15,105 3 0-15,-116-1 0 0,116 1 0 16,-114-1 0-16,1 0 0 0,113 1 0 16,-114-3 0-16,114 3 0 0,-109 3 0 15,109-3 0-15,-107 1 0 0,-9-2 0 16,116 1 0-16,-119 1 0 0,119-1 0 16,-116-2 0-16,116 2 0 0,-114 0 0 15,4 3 0-15,110-3 0 0,-116 2 0 0,116-2 0 16,-112 3 0-16,3-2 0 0,109-1 0 15,-111 6 0-15,111-6 0 0,-108 5 0 16,108-5 0-16,-106 5 0 0,1 0 0 16,105-5 0-16,-105 4 0 0,105-4 0 15,-101 6 0-15,-2-3 0 0,103-3 0 16,-109 8 0-16,109-8 0 0,-104 7 0 16,2 0 0-16,102-7 0 0,-103 5 0 15,103-5 0-15,-100 10 0 0,2-1 0 0,98-9 0 16,-101 12 0-16,101-12 0 0,-93 9 0 15,3-3 0-15,90-6 0 0,-92 12 0 16,92-12 0-16,-92 8 0 0,1 1 0 16,91-9 0-16,-87 10 0 0,87-10 0 15,-91 9 0-15,38-3 0 0,53-6 0 16,-93 5 0-16,93-5 0 0,-62 4 0 16,-36 11 0-16,98-15 0 0,-98 12 0 0,98-12 0 15,-93 11 0-15,93-11 0 0,-54 7 0 16,54-7 0-16,-86 10 0 0,86-10 0 15,-93 13 0-15,93-13 0 0,-92 17 0 16,92-17 0-16,-89 15 0 0,89-15 0 16,-52 8 0-16,52-8 0 0,-86 13 0 15,86-13 0-15,-56 9 0 0,56-9 0 16,-74 12 0-16,74-12 0 0,-48 7 0 16,48-7 0-16,-57 9 0 0,57-9 0 0,-38 6 0 15,38-6 0-15,-17 2 0 0,17-2 0 16,-27 5 0-16,27-5 0 0,-18 2 0 15,18-2 0-15,-9 1 0 0,9-1 0 16,-7 0 0-16,7 0 0 0,-2-1 0 16</inkml:trace>
  <inkml:trace contextRef="#ctx0" brushRef="#br0" timeOffset="2907.5">8234 14260 2048 0,'53'1'0'16,"-14"-1"0"-16,55 1 0 15,17-2 0 1,11-1 0 0,5 0 0-16,6-4 0 15,-1 2 0 1,-10 0 0-16,-14 0 0 15,-6-1 0-15,-8-6 0 16,-42 6 0 0,28 1 0-16,-27 1 0 15,-30 2 0 1,-13 1 0-16,29-10 0 16,-11 2 0-1,-39-15 0 1,11 23 0-16,0 0 0 0,-12-19 0 15,12 19 0-15,0 0 0 0,-41-24 0 16,41 24 0-16,-30-15 0 0,30 15 0 16,0 0 0-16,-42-28 0 0,42 28 0 15,0 0 0-15,-28-18 0 0,28 18 0 0,-15-28 0 16,15 28 0-16,0 0 0 0,-7-18 0 16,7 18 0-16,26-9 0 0,-26 9 0 15,0 0 0-15,20-3 0 0,-20 3 0 16,0 0 0-16,61 43 0 0,-61-43 0 15,60 73 0-15,-60-73 0 0,0 0 0 16,44 87 0-16,-44-87 0 0,12 93 0 16,-12-93 0-16,0 0 0 0,-22 97 0 0,22-97 0 15,-17 56 0-15,17-56 0 0,-10 26 0 16,10-26 0-16</inkml:trace>
  <inkml:trace contextRef="#ctx0" brushRef="#br0" timeOffset="3313.84">10468 13503 2048 0,'3'39'0'16,"3"37"0"-16,4 28 0 15,-1 31 0 1,-5 18 0-1,-2 13 0-15,-1-11 0 16,-5-28 0-16,-1-32 0 16,-1-25 0-1,0-29 0-15,6-41 0 16,-4 17 0-16,4-17 0 16</inkml:trace>
  <inkml:trace contextRef="#ctx0" brushRef="#br0" timeOffset="3873.62">10496 13479 2048 0,'0'0'0'16,"20"12"0"-1,11 24 0 1,7 30 0 0,1 32 0-16,2 29 0 15,1 26 0 1,3 5 0-16,-1-10 0 16,-2-11 0-16,-5-22 0 15,-8-15 0 1,2-16 0-16,-5-7 0 15,-3-8 0-15,-6-16 0 16,-4-20 0-16,-6-17 0 16,-2-18 0-1,-7-37 0 1,2 39 0-16,0 0 0 0,-6-84 0 16,6 84 0-16,0 0 0 0,-7-121 0 15,7 121 0-15,-2-141 0 0,2 141 0 16,-6-150 0-16,2-3 0 0,4 153 0 0,-2-142 0 15,2 142 0-15,-6-131 0 0,6 131 0 16,-1-116 0-16,1 116 0 0,-5-123 0 16,5 123 0-16,-2-116 0 0,2 116 0 15,-2-106 0-15,2 106 0 0,2-97 0 16,-2 97 0-16,-1-83 0 0,1 83 0 16,0-64 0-16,0 64 0 0,-1-46 0 15,1 46 0-15,0 0 0 0,2-25 0 16,-2 25 0-16,0 0 0 0,2-7 0 0,-2 7 0 15,4 17 0-15,-4-17 0 0,0 0 0 16,0 0 0-16</inkml:trace>
  <inkml:trace contextRef="#ctx0" brushRef="#br0" timeOffset="6823.18">11527 14486 2048 0,'2'-21'0'15,"7"-18"0"-15,-4-19 0 16,1-7 0-1,-2-2 0-15,-8-4 0 16,-5 13 0 0,-6 11 0-16,-8 12 0 15,-8 19 0 1,-3 18 0 0,-5 25 0-16,7 26 0 15,6 23 0 1,8 25 0-16,5 12 0 15,15 0 0 1,2-17 0-16,5-29 0 16,-9-67 0-16,0 0 0 15,0 0 0-15,11 42 0 0,-11-42 0 16,17 17 0-16,-17-17 0 0,0 0 0 0,23-17 0 16,-23 17 0-16,15-16 0 0,-15 16 0 15,7-7 0-15,-7 7 0 0,3-4 0 16,-3 4 0-16,1-1 0 0,-1 1 0 15,0 0 0-15,36-173 0 0,-36 173 0 16,32-142 0-16,-32 142 0 0,0 0 0 16,19-79 0-16,-19 79 0 0,9-34 0 15,-9 34 0-15,0 0 0 0,5 7 0 16,-5-7 0-16,0 0 0 0,10 44 0 0,-10-44 0 16,13 78 0-16,-13-78 0 0,0 0 0 15,22 104 0-15,-22-104 0 0,27 114 0 0,-27-114 0 0,24 91 0 16,-24-91 0-16,0 0 0 0,23 66 0 15,-23-66 0-15,23 33 0 0,-23-33 0 16,0 0 0-16,33-4 0 0,-33 4 0 16,40-47 0-16,-40 47 0 0,0 0 0 15,31-92 0-15,-31 92 0 0,43-123 0 16,-43 123 0-16,44-138 0 0,-44 138 0 16,32-128 0-16,-32 128 0 0,25-113 0 15,-25 113 0-15,19-86 0 0,-19 86 0 0,10-65 0 16,-10 65 0-16,4-38 0 0,-4 38 0 15,-2-21 0-15,2 21 0 0,0 0 0 16,-17 1 0-16,17-1 0 0,-30 26 0 16,30-26 0-16,-31 42 0 0,31-42 0 15,0 0 0-15,-26 52 0 0,26-52 0 16,-16 51 0-16,16-51 0 0,-2 49 0 16,2-49 0-16,16 46 0 0,-16-46 0 0,0 0 0 15,33 41 0-15,-33-41 0 0,43 40 0 16,-43-40 0-16,0 0 0 0,55 39 0 15,-55-39 0-15,46 44 0 0,-46-44 0 16,48 50 0-16,-48-50 0 0,31 54 0 16,-31-54 0-16,17 60 0 0,-17-60 0 15,0 0 0-15,2 68 0 0,-2-68 0 16,-7 66 0-16,7-66 0 0,-7 66 0 16,7-66 0-16,-3 48 0 0,3-48 0 0,6 35 0 15,-6-35 0-15,16 18 0 0,-16-18 0 16,23-6 0-16,-23 6 0 0,0 0 0 15,35-31 0-15,-35 31 0 0,46-58 0 16,-46 58 0-16,53-79 0 0,-53 79 0 16,52-101 0-16,-52 101 0 0,42-112 0 15,-42 112 0-15,0 0 0 0,32-117 0 16,-8 11 0-16,-24 106 0 0,10-88 0 0,-10 88 0 16,3-60 0-16,-6 22 0 0,3 38 0 15,0 0 0-15,-8-21 0 0,8 21 0 16,-16-7 0-16,16 7 0 0,-21 10 0 15,21-10 0-15,0 0 0 0,-25 34 0 16,25-34 0-16,-21 68 0 0,21-68 0 16,-18 101 0-16,18-101 0 0,0 0 0 15,-7 120 0-15,7-120 0 0,6 127 0 16,-6-127 0-16,21 115 0 0,-21-115 0 0,35 85 0 16,11-32 0-16,-46-53 0 0,47 26 0 15,-4-19 0-15,-43-7 0 0,46-13 0 16,-46 13 0-16,48-31 0 0,-48 31 0 15,45-49 0-15,-45 49 0 0,0 0 0 16,47-69 0-16,-47 69 0 0,45-86 0 16,-45 86 0-16,35-95 0 0,-35 95 0 15,25-95 0-15,-25 95 0 0,0 0 0 16,12-78 0-16,-12 78 0 0,4-57 0 0,-4 57 0 16,-10-29 0-16,10 29 0 0,-17-2 0 15,17 2 0-15,0 0 0 0,-22 30 0 16,22-30 0-16,-22 53 0 0,22-53 0 15,-17 75 0-15,17-75 0 0,-9 89 0 16,9-89 0-16,-3 89 0 0,3-89 0 16,0 0 0-16,4 75 0 0,-4-75 0 15,5 57 0-15,-5-57 0 0,3 33 0 16,-3-33 0-16,1 17 0 0,-1-17 0 0,3 0 0 16,-3 0 0-16,0 0 0 0,7-27 0 15,-7 27 0-15,1-57 0 0,-1 57 0 16,-4-79 0-16,4 79 0 0,-7-86 0 15,7 86 0-15,2-83 0 0,-2 83 0 16,0 0 0-16,9-75 0 0,-9 75 0 16,15-63 0-16,-15 63 0 0,17-44 0 15,-17 44 0-15,0 0 0 0,22-24 0 16,-22 24 0-16,31 0 0 0,-31 0 0 0,40 32 0 16,-40-32 0-16,38 63 0 15,-38-63 0-15,38 94 0 0,-38-94 0 0,0 0 0 16,37 102 0-16,-37-102 0 0,36 92 0 15,-36-92 0-15,37 81 0 0,-37-81 0 16,38 60 0-16,-38-60 0 0,41 41 0 16,-41-41 0-16,0 0 0 0,42 20 0 15,-42-20 0-15,46-8 0 0,-46 8 0 0,46-38 0 16,-46 38 0-16,48-63 0 16,-48 63 0-16,42-80 0 0,-42 80 0 0,0 0 0 15,33-87 0-15,-33 87 0 0,24-86 0 16,-24 86 0-16,16-71 0 0,-16 71 0 15,3-53 0-15,-3 53 0 0,0 0 0 16,-14-31 0-16,14 31 0 0,-32-8 0 16,32 8 0-16,-44 19 0 0,44-19 0 15,0 0 0-15,-44 41 0 0,44-41 0 16,-38 66 0-16,38-66 0 0,-32 90 0 16,32-90 0-16,-23 100 0 0,23-100 0 15,-8 95 0-15,8-95 0 0,0 0 0 0,4 74 0 16,-4-74 0-16,12 51 0 0,-12-51 0 15,23 26 0-15,-23-26 0 0,30 6 0 16,-30-6 0-16,33-21 0 0,-33 21 0 16,40-54 0-16,-40 54 0 0,0 0 0 15,37-84 0-15,-37 84 0 0,39-105 0 16,-39 105 0-16,32-119 0 0,0-8 0 16,-32 127 0-16,23-108 0 0,-23 108 0 15,19-95 0-15,-9 18 0 0,-10 77 0 0,7-71 0 16,-7 71 0-16,7-55 0 0,-7 55 0 15,4-46 0-15,-4 46 0 0,-1-33 0 16,1 33 0-16,0 0 0 0,-2-20 0 16,2 20 0-16,-1-9 0 0,1 9 0 15,0 0 0-15,4 16 0 0,-4-16 0 16,8 50 0-16,-8-50 0 0,7 83 0 0,-7-83 0 16,2 101 0-16,-2-101 0 0,0 0 0 15,1 120 0-15,-1-120 0 0,9 125 0 16,-9-125 0-16,12 122 0 0,1-10 0 15,-13-112 0-15,18 90 0 0,-18-90 0 16,14 63 0-16,5-18 0 0,-19-45 0 16,18 27 0-16,-18-27 0 0,20 15 0 15,-20-15 0-15,0 0 0 0,30-4 0 16,-30 4 0-16,28-30 0 0,-28 30 0 16,29-58 0-16,-29 58 0 0,28-82 0 0,-28 82 0 15,0 0 0-15,31-95 0 0,-31 95 0 16,28-102 0-16,-28 102 0 0,18-92 0 15,-18 92 0-15,13-68 0 16,-13 68 0-16,6-42 0 0,-6 42 0 16,-9-21 0-16,9 21 0 0,-20 0 0 15,20 0 0-15,0 0 0 0,-30 25 0 16,30-25 0-16,-29 37 0 0,29-37 0 16,-26 42 0-16,26-42 0 0,-15 34 0 0,15-34 0 15,0 0 0-15,1 32 0 0,-1-32 0 16,17 23 0-16,-17-23 0 0,30 23 0 15,-30-23 0-15,40 27 0 0,-40-27 0 16,0 0 0-16,45 25 0 0,-45-25 0 16,43 28 0-16,-43-28 0 0,32 42 0 15,-32-42 0-15,23 43 0 0,-23-43 0 16,0 0 0-16,11 52 0 0,-11-52 0 0,4 59 0 16,-4-59 0-16,1 53 0 0,-1-53 0 15,1 46 0-15,-1-46 0 0,11 33 0 16,-11-33 0-16,20 23 0 0,-20-23 0 15,27 2 0-15,-27-2 0 0,0 0 0 16,35-13 0-16,-35 13 0 0,48-36 0 16,-48 36 0-16,58-58 0 0,-58 58 0 15,63-76 0-15,-63 76 0 0,63-96 0 16,-63 96 0-16,57-100 0 0,-57 100 0 16,43-94 0-16,-43 94 0 0,23-70 0 0,-8 12 0 15,-15 58 0-15,0 0 0 0,2-44 0 16,-2 44 0-16,-9-26 0 0,9 26 0 15,-29-17 0-15,29 17 0 0,0 0 0 16,-42 5 0-16,42-5 0 0,-49 30 0 16,49-30 0-16,-46 58 0 0,46-58 0 15,-37 75 0-15,37-75 0 0,0 0 0 16,-27 89 0-16,27-89 0 0,-11 98 0 16,11-98 0-16,2 92 0 0,-2-92 0 0,16 76 0 15,-16-76 0-15,20 53 0 0,-20-53 0 16,24 29 0-16,-24-29 0 0,0 0 0 15,21 4 0-15,-21-4 0 0,28-20 0 16,-28 20 0-16,22-43 0 0,-22 43 0 16,22-61 0-16,-22 61 0 0,16-79 0 15,-16 79 0-15,0 0 0 0,11-81 0 16,-11 81 0-16,11-73 0 0,-11 73 0 0,10-64 0 16,-10 64 0-16,9-45 0 0,-9 45 0 15,0 0 0-15,5-26 0 0,-5 26 0 16,6-7 0-16,-6 7 0 0,11 23 0 15,-11-23 0-15,16 55 0 0,-16-55 0 16,18 85 0-16,-18-85 0 0,0 0 0 16,24 95 0-16,-24-95 0 0,33 88 0 0,-33-88 0 15,43 68 0-15,-43-68 0 0,50 51 0 16,-50-51 0-16,58 37 0 0,-58-37 0 16,62 19 0-16,-62-19 0 0,64-3 0 15</inkml:trace>
  <inkml:trace contextRef="#ctx0" brushRef="#br0" timeOffset="7230.24">15394 13554 2048 0,'0'0'0'0,"18"29"0"16,5 28 0 0,-2 35 0-1,-11 38 0-15,-6 20 0 16,-5 15 0-1,6-10 0-15,0-67 0 16,-5 14 0-16,-1-39 0 16,6 9 0-1,-2-27 0-15,-1-25 0 16,-2-12 0-16,-9-44 0 16,1 7 0-1</inkml:trace>
  <inkml:trace contextRef="#ctx0" brushRef="#br0" timeOffset="7886.52">15512 13515 2048 0,'41'31'0'0,"14"21"0"16,-4 15 0-1,-4 8 0 1,-6 12 0-16,-11 6 0 16,-12-1 0-1,-17-6 0 16,-12-15 0-31,1-20 0 16,1-24 0 0,3-18 0-1,4-29 0-15,14-37 0 16,18-31 0 0,12-22 0-1,2-8 0-15,-44 118 0 16,0 0 0-16,0 0 0 0,48-119 0 0,-48 119 0 15,49-104 0-15,-49 104 0 0,0 0 0 16,44-92 0-16,-44 92 0 0,0 0 0 16,31-75 0-16,-31 75 0 0,19-63 0 15,-19 63 0-15,0 0 0 0,5-46 0 16,-5 46 0-16,0 0 0 0,-7-28 0 16,7 28 0-16,0 0 0 0,-17-6 0 15,17 6 0-15,-15 24 0 0,15-24 0 16,0 0 0-16,-21 58 0 0,21-58 0 0,-11 90 0 15,11-90 0-15,0 0 0 0,3 124 0 16,-3-124 0-16,6 161 0 0,-6-161 0 16,0 0 0-16,14 175 0 0,4 11 0 15,-18-186 0-15,17 193 0 0,-3-25 0 16,-14-168 0-16,11 145 0 0,-11-145 0 16,6 128 0-16,-3-17 0 0,-3-111 0 15,2 102 0-15,1-22 0 0,-3-80 0 16,2 58 0-16,-2-58 0 0,5 43 0 0,-5-43 0 15,4 22 0-15,-4-22 0 0,4-11 0 16,-4 11 0-16,8-49 0 0,-8 49 0 16,10-84 0-16,-10 84 0 0,6-102 0 15</inkml:trace>
  <inkml:trace contextRef="#ctx0" brushRef="#br0" timeOffset="8371.45">16361 14094 2048 0,'0'0'0'0,"-6"38"0"16,1-9 0-1,5 54 0 1,4 18 0-16,-4 2 0 15,7-8 0 1,-1-41 0 0,29 9 0-16,-9-25 0 15,25-20 0 1,-17-11 0 0,19-54 0-16,-3-32 0 15,-12-12 0 1,-12-11 0-1,-12 6 0-15,-16 4 0 16,2 92 0-16,0 0 0 16,-4-51 0-16,4 51 0 0,0 0 0 15,-34-71 0-15,34 71 0 0,-25-44 0 16,25 44 0-16,0 0 0 0,-69-29 0 16,69 29 0-16,-79 0 0 0,79 0 0 15,0 0 0-15,-47 4 0 0,47-4 0 16,0 0 0-16,-51 55 0 0,51-55 0 15,-28 78 0-15,28-78 0 0,0 0 0 0,-13 49 0 16,13-49 0-16,0 0 0 0,38 61 0 16</inkml:trace>
  <inkml:trace contextRef="#ctx0" brushRef="#br0" timeOffset="9262.09">17264 14479 2048 0,'31'-29'0'16,"9"-10"0"-16,-10-4 0 16,-19-10 0-1,-14 5 0 1,-12 7 0-16,-23 15 0 16,-9 16 0-1,-9 21 0-15,-5 25 0 16,2 26 0-1,4 16 0 1,18 4 0-16,26-7 0 16,14-19 0-1,19-16 0 1,16-26 0-16,8-26 0 16,-46 12 0-16,0 0 0 0,0 0 0 15,60-39 0-15,-60 39 0 0,62-62 0 16,-62 62 0-16,61-90 0 0,-61 90 0 15,55-110 0-15,-55 110 0 0,53-119 0 16,-53 119 0-16,0 0 0 0,41-122 0 16,-41 122 0-16,26-122 0 0,-26 122 0 15,12-120 0-15,-12 120 0 0,-2-104 0 16,2 104 0-16,-8-82 0 0,8 82 0 0,-17-60 0 16,17 60 0-16,0 0 0 0,-18-40 0 15,18 40 0-15,-17-27 0 0,17 27 0 16,0 0 0-16,-13-9 0 0,13 9 0 15,-12 17 0-15,12-17 0 0,0 0 0 16,-7 48 0-16,7-48 0 0,0 0 0 16,3 88 0-16,-3-88 0 0,11 121 0 15,-11-121 0-15,17 142 0 0,-17-142 0 16,0 0 0-16,21 151 0 0,-4-1 0 0,-17-150 0 16,12 137 0-16,3-31 0 0,-15-106 0 15,12 79 0-15,-12-79 0 0,18 62 0 16,0-13 0-16,-18-49 0 0,22 34 0 15,-1-15 0-15,-21-19 0 0,29 1 0 16,-29-1 0-16,28-15 0 0,-28 15 0 16,31-32 0-16,-31 32 0 0,26-46 0 15,-26 46 0-15,26-63 0 0,-26 63 0 16,34-80 0-16,-34 80 0 0,23-82 0 0,-23 82 0 16,15-77 0-16,-15 77 0 0,0 0 0 15,9-73 0-15,-9 73 0 0,-1-62 0 16,1 62 0-16,-2-52 0 0,2 52 0 15,-6-37 0-15,6 37 0 0,-6-24 0 16,6 24 0-16,-7-10 0 0,7 10 0 16,-4 5 0-16,4-5 0 0,0 0 0 15,-2 25 0-15,2-25 0 0,-2 51 0 16,2-51 0-16,1 81 0 0,-1-81 0 0,5 101 0 16,-5-101 0-16,7 114 0 0,-7-114 0 15,16 117 0-15,-2-15 0 0,-14-102 0 16,12 73 0-16,0-25 0 0,-12-48 0 15,13 29 0-15,-13-29 0 0,15 11 0 16,-15-11 0-16,13-8 0 0,-13 8 0 16,0 0 0-16,11-41 0 0,-11 41 0 15</inkml:trace>
  <inkml:trace contextRef="#ctx0" brushRef="#br0" timeOffset="9621.95">17772 13686 2048 0,'0'0'0'0,"0"0"0"16,14 25 0-1,-4-6 0 1,-6-9 0-16,-2-6 0 16,18-25 0-1,-6 7 0 1,-9-16 0 0,-5 10 0-16,1 10 0 15,-24 8 0 1,6 2 0-1,9 0 0-15,16 12 0 16</inkml:trace>
  <inkml:trace contextRef="#ctx0" brushRef="#br0" timeOffset="9762.57">18369 13746 2048 0,'0'0'0'0,"0"0"0"16,0 0 0-1</inkml:trace>
  <inkml:trace contextRef="#ctx0" brushRef="#br0" timeOffset="11952.34">7025 15051 2048 0,'0'0'0'0,"-24"-20"0"16,6 4 0-1,9 9 0 1,6 4 0-16,1 2 0 15,7 1 0 1,-1 1 0-16,37 26 0 16,-10-6 0-1,47 30 0 1,21 6 0-16,5 2 0 16,12 1 0-1,7-3 0-15,5 0 0 16,-9-3 0-16,-1-6 0 15,-6 2 0-15,-1-5 0 16,-111-45 0-16,117 41 0 0,-117-41 0 16,108 43 0-16,1 0 0 0,-109-43 0 15,108 41 0-15,-108-41 0 0,103 36 0 16,-103-36 0-16,108 37 0 0,-108-37 0 16,103 39 0-16,-103-39 0 0,96 34 0 15,-43-14 0-15,27 2 0 16,-80-22 0-16,52 14 0 0,-52-14 0 0,54 16 0 15,-54-16 0-15,32 9 0 0,-32-9 0 16,17 4 0-16,-17-4 0 0,0 0 0 16,5 2 0-16,-5-2 0 0,14-12 0 15,-14 12 0-15,9-11 0 0,-9 11 0 16,0 0 0-16,-14-37 0 0,14 37 0 16,-11-28 0-16,11 28 0 0,-26-48 0 15,26 48 0-15,-17-31 0 0,17 31 0 16,0 0 0-16,-20-52 0 0,20 52 0 0,-12-32 0 15,12 32 0-15,-8-16 0 0,8 16 0 16,0 0 0-16,-2-6 0 0,2 6 0 16,-1-2 0-16,1 2 0 0,-4-4 0 15,4 4 0-15,0 0 0 0,2 34 0 16,1 37 0-16,-3-71 0 0,-9 105 0 16,9-105 0-16,-40 106 0 0,40-106 0 15,-89 95 0-15,89-95 0 0,-125 83 0 16</inkml:trace>
  <inkml:trace contextRef="#ctx0" brushRef="#br0" timeOffset="68933.3">11651 2301 2048 0,'0'0'0'0,"0"0"0"15,0 0 0-15,13 33 0 16,2 31 0 0,-11 37 0-1,-3 38 0-15,-3 33 0 16,-11 17 0-1,-1-21 0-15,5-26 0 16,5-66 0-16,-7 11 0 16,3-34 0-16,-3 11 0 15,4-22 0 1,4-23 0-16</inkml:trace>
  <inkml:trace contextRef="#ctx0" brushRef="#br0" timeOffset="69491.78">11008 2432 2048 0,'0'0'0'16,"0"0"0"-1,40-8 0-15,23-7 0 16,17-3 0 0,19-6 0-16,16-5 0 15,16-4 0 1,6 4 0-16,-9-2 0 15,-7-1 0-15,-15 1 0 16,-22 2 0-16,-13 7 0 16,-24 4 0-1,-15 8 0-15,-11 5 0 16,-13 2 0 0,-6 4 0-16,-10 4 0 15,-6 21 0 1,14-26 0-16,0 0 0 0,-19 49 0 15,19-49 0-15,-12 76 0 0,12-76 0 0,0 0 0 16,-23 104 0-16,23-104 0 0,-27 136 0 16,8 11 0-16,19-147 0 0,-12 144 0 15,12-144 0-15,-7 126 0 0,-4-24 0 16,11-102 0-16,-14 95 0 0,14-95 0 16,-6 81 0-16,6-81 0 0,-10 73 0 15,10-73 0-15,-3 67 0 0,3-67 0 16,-2 59 0-16,2-59 0 0,8 47 0 0,-8-47 0 15,0 0 0-15,19 22 0 0,-19-22 0 16,17-30 0-16</inkml:trace>
  <inkml:trace contextRef="#ctx0" brushRef="#br0" timeOffset="69941.77">12143 2972 2048 0,'0'0'0'16,"-11"-20"0"-1,10 4 0-15,1 7 0 16,8-1 0 0,21-10 0-16,28-9 0 15,17-10 0 1,2-9 0-16,10-10 0 16,-5-12 0-1,-15-7 0-15,-12-1 0 16,-18 4 0-1,-14 6 0-15,-10 13 0 16,-11 10 0 0,-8 18 0-16,-1 13 0 15,5 12 0 1,3 2 0-16,0 0 0 0,-9 26 0 0,9-26 0 16,-21 64 0-16,21-64 0 0,-20 99 0 15,20-99 0-15,-26 140 0 0,26-140 0 16,-22 166 0-16,22-166 0 0,-28 176 0 15,28-176 0-15,-15 175 0 0,-2-34 0 16,17-141 0-16,-4 117 0 0,4-117 0 16,-6 92 0-16,6-92 0 0,1 86 0 0,-1-86 0 15,-1 76 0-15,1-76 0 0,1 71 0 16,-1-71 0-16,1 54 0 0,-1-54 0 16,2 25 0-16,-2-25 0 0,6-32 0 15</inkml:trace>
  <inkml:trace contextRef="#ctx0" brushRef="#br0" timeOffset="70473.37">13157 2438 2048 0,'0'0'0'16,"0"0"0"-16,0 26 0 15,-19 31 0 1,-17 29 0-16,2 24 0 16,-9 25 0-1,-9 12 0-15,1-4 0 16,10-18 0-16,9-22 0 16,4-25 0-1,13-38 0-15,7-33 0 16,5-30 0-1,6-41 0-15,15-48 0 16,16-37 0 0,6-10 0-16,-8 12 0 15,-32 147 0-15,0 0 0 0,26-115 0 16,-26 115 0-16,25-91 0 0,-25 91 0 16,19-63 0-16,-19 63 0 0,16-45 0 15,-16 45 0-15,19-32 0 0,-19 32 0 0,23-20 0 16,-23 20 0-16,29-4 0 15,-29 4 0-15,0 0 0 0,40 26 0 0,-40-26 0 16,44 58 0-16,-44-58 0 0,39 95 0 16,-39-95 0-16,32 127 0 0,-32-127 0 15,26 144 0-15,-4-8 0 0,-22-136 0 16,17 131 0-16,-17-131 0 0,13 108 0 16,-13-108 0-16,14 101 0 0,0-11 0 15,-14-90 0-15,5 76 0 0,-5-76 0 16,0 0 0-16,-13 56 0 0,13-56 0 15</inkml:trace>
  <inkml:trace contextRef="#ctx0" brushRef="#br0" timeOffset="71318.17">12744 3289 2048 0,'-10'-16'0'0,"1"-15"0"15,15-5 0-15,24-7 0 16,31-7 0 0,24-2 0-16,11 5 0 15,4-3 0 1,7 1 0-16,1 2 0 16,-10-3 0-16,-8-1 0 15,-19 3 0 1,-16 3 0-16,-13 1 0 15,-8 19 0-15,-13-1 0 16,-13 10 0 0,-3 20 0-16,-4 8 0 15,-7 25 0 1,6-37 0-16,0 0 0 0,-13 64 0 16,13-64 0-16,-16 108 0 0,16-108 0 15,-17 138 0-15,17-138 0 0,-13 147 0 16,13-147 0-16,-16 129 0 0,16-129 0 15,-9 103 0-15,9-103 0 0,-8 73 0 16,8-73 0-16,-4 55 0 0,-1-26 0 16,5-29 0-16,0 0 0 0,-3 13 0 15,3-13 0-15,-7-4 0 0,7 4 0 0,0 0 0 16,-16-33 0-16,16 33 0 0,-24-74 0 16,24 74 0-16,-26-107 0 0,26 107 0 15,-16-130 0-15,16 130 0 0,-10-120 0 16,10 120 0-16,-3-92 0 0,3 92 0 15,6-75 0-15,-6 75 0 0,11-58 0 16,-11 58 0-16,15-48 0 0,-15 48 0 16,23-43 0-16,-23 43 0 0,30-32 0 15,-30 32 0-15,0 0 0 0,39-17 0 16,-39 17 0-16,47 15 0 0,-47-15 0 0,53 56 0 16,-53-56 0-16,59 96 0 0,-59-96 0 15,53 133 0-15,-53-133 0 0,50 138 0 16,-50-138 0-16,48 130 0 0,-48-130 0 15,0 0 0-15,42 113 0 0,-42-113 0 16,0 0 0-16,73 132 0 0,-73-132 0 16,58 101 0-16,-58-101 0 0,40 59 0 15,-40-59 0-15,23 35 0 0,-23-35 0 0,14 17 0 16,-14-17 0-16,0 0 0 0,9-15 0 16,-9 15 0-16,9-59 0 0,-9 59 0 15,15-108 0-15,-15 108 0 0,15-146 0 16,1-11 0-16,-16 157 0 0,14-154 0 15,-14 154 0-15,11-116 0 0,-3 22 0 16,-8 94 0-16,7-80 0 0,-5 13 0 16,-2 67 0-16,1-54 0 0,-1 54 0 15,4-45 0-15,1 7 0 0,-5 38 0 0,0 0 0 16,3-30 0-16,-3 30 0 0,7-24 0 16,-7 24 0-16,13-31 0 0,-13 31 0 15,4-10 0-15</inkml:trace>
  <inkml:trace contextRef="#ctx0" brushRef="#br0" timeOffset="71929.32">14698 2462 2048 0,'0'0'0'0,"18"42"0"16,-2 31 0-16,1 19 0 15,-8 19 0 1,-19 19 0 0,-4 2 0-1,6 15 0-15,6-59 0 16,-7 0 0 0,2-36 0-16,3-28 0 15,2-15 0 1,2-61 0-16,3-37 0 15,4-23 0 1,5-5 0-16,9 12 0 16,12 16 0-1,-33 89 0-15,0 0 0 16,21-47 0-16,-21 47 0 0,0 0 0 16,47-67 0-16,-47 67 0 0,33-41 0 0,-33 41 0 15,0 0 0-15,15-19 0 0,-15 19 0 16,33-15 0-16,-33 15 0 0,21-6 0 15,-21 6 0-15,0 0 0 0,1 26 0 16,-1-26 0-16,-25 50 0 0,25-50 0 16,0 0 0-16,-43 60 0 0,43-60 0 15,-40 69 0-15,40-69 0 0,-37 76 0 16,37-76 0-16,0 0 0 0,-27 79 0 16,27-79 0-16,-14 47 0 0,14-47 0 15,20 84 0-15,-20-84 0 0,0 0 0 0,50 81 0 16,-50-81 0-16,89 74 0 0,-89-74 0 15,102 63 0-15,-102-63 0 0,114 53 0 16,-114-53 0-16,0 0 0 0,107 38 0 16,-107-38 0-16,95 30 0 0,-95-30 0 15,53 16 0-15,-53-16 0 0,0 0 0 16,63-8 0-16</inkml:trace>
  <inkml:trace contextRef="#ctx0" brushRef="#br0" timeOffset="72476.23">16256 2453 2048 0,'0'0'0'16,"0"0"0"-1,0 0 0-15,1 32 0 16,2 25 0 0,1 11 0-16,5 3 0 15,11 0 0 1,6-17 0-16,20-26 0 16,17-27 0-1,6-24 0-15,-2-23 0 16,-4-16 0-1,-27 22 0-15,16-40 0 16,-8-2 0 0,-17 17 0-16,-14 22 0 15,-6 17 0 1,-7 26 0-16,0 0 0 0,2-13 0 0,-2 13 0 16,-2 5 0-16,2-5 0 0,-11 30 0 15,11-30 0-15,0 0 0 0,-20 63 0 16,20-63 0-16,-24 93 0 0,24-93 0 15,-29 130 0-15,29-130 0 0,-35 146 0 16,35-146 0-16,-26 151 0 0,26-151 0 16,-7 151 0-16,11-8 0 0,-4-143 0 0,10 138 0 15,-10-138 0-15,12 119 0 0,-12-119 0 16,-1 99 0-16,3-13 0 0,-2-86 0 16,7 79 0-16,-7-79 0 0,-4 67 0 15,4-67 0-15,-11 50 0 0,11-50 0 16,-7 13 0-16,7-13 0 0,3-26 0 15</inkml:trace>
  <inkml:trace contextRef="#ctx0" brushRef="#br0" timeOffset="73277.71">17381 2630 2048 0,'-1'-22'0'0,"3"-1"0"16,-9 17 0-16,-17 14 0 16,-14 19 0-16,-14 22 0 15,-6 21 0 1,-4 27 0 0,-1 25 0-16,23-1 0 31,19 1 0-31,8-17 0 15,19-18 0-15,22-17 0 16,8-15 0-16,7-12 0 16,4-22 0-16,7-18 0 15,-1-26 0 1,4-21 0-16,9-33 0 16,1-26 0-1,-67 103 0-15,0 0 0 0,57-110 0 16,-57 110 0-16,37-104 0 0,-37 104 0 15,11-94 0-15,-11 94 0 0,-11-81 0 0,11 81 0 16,-31-75 0-16,31 75 0 0,0 0 0 16,-45-74 0-16,45 74 0 0,-45-77 0 15,45 77 0-15,-34-70 0 0,34 70 0 16,-7-69 0-16,7 69 0 0,16-54 0 16,-16 54 0-16,40-39 0 0,-40 39 0 15,0 0 0-15,61-21 0 0,-61 21 0 16,69 0 0-16,-69 0 0 0,75 24 0 15,-75-24 0-15,54 44 0 0,-54-44 0 0,45 59 0 16,-45-59 0-16,0 0 0 0,33 86 0 16,-19 21 0-16,-14-107 0 0,8 115 0 15,-8-115 0-15,-6 112 0 0,6-112 0 16,-8 118 0-16,2-8 0 0,6-110 0 16,-5 100 0-16,5-100 0 0,13 85 0 15,14-8 0-15,-27-77 0 0,44 58 0 16,12-17 0-16,-56-41 0 0,64 17 0 0,-64-17 0 15,0 0 0-15,91-30 0 0,-91 30 0 16,83-47 0-16,-83 47 0 0,75-64 0 16,-75 64 0-16,74-84 0 0,-74 84 0 15,67-98 0-15,-67 98 0 0,60-106 0 16,-15-8 0-16,-45 114 0 0,36-104 0 16,-13 13 0-16,-23 91 0 0,5-79 0 15,-5 79 0-15,-5-80 0 0,-8 7 0 16,13 73 0-16,-24-58 0 0,24 58 0 0,0 0 0 15,-36-62 0-15,36 62 0 0,-29-41 0 16,29 41 0-16,-20-20 0 0,20 20 0 16,-10-6 0-16,10 6 0 0,-10 4 0 15,5 3 0-15</inkml:trace>
  <inkml:trace contextRef="#ctx0" brushRef="#br0" timeOffset="73402.7">18819 2850 2048 0,'0'0'0'16</inkml:trace>
  <inkml:trace contextRef="#ctx0" brushRef="#br0" timeOffset="81995.53">9412 10780 2048 0,'0'0'0'16,"0"0"0"-16,0 0 0 15,0 0 0 1,6 59 0-1,13 37 0 1,20 12 0 0,7 10 0-1,10 1 0-15,0-16 0 16,-24-46 0 0,44-2 0-1,-25-23 0 1,43-25 0-1,-32-7 0-15,8-21 0 16,-70 21 0-16,0 0 0 16,0 0 0-16,42-16 0 0,-42 16 0 15,0 0 0-15,20-9 0 0,-20 9 0 16,0 0 0-16,-4-8 0 0,4 8 0 16,0 0 0-16,-42 19 0 0,42-19 0 15,0 0 0-15,-76 51 0 0,76-51 0 0,0 0 0 16,-79 77 0-16,79-77 0 0,-74 98 0 15,74-98 0-15,0 0 0 0,-51 97 0 16,51-97 0-16,-39 103 0 0,39-103 0 16,0 0 0-16,-28 107 0 0,28-107 0 15,0 0 0-15,-10 126 0 0,10-126 0 16,0 0 0-16,-4 135 0 0,4-135 0 16,8 135 0-16,-8-135 0 0,0 0 0 15,2 119 0-15,-2-119 0 0,10 111 0 0,-10-111 0 16,0 0 0-16,3 119 0 0,-3-119 0 15,0 0 0-15,4 118 0 0,-4-118 0 16,-6 110 0-16,6-110 0 0,0 0 0 16,-31 101 0-16,31-101 0 0,0 0 0 15,-59 90 0-15,59-90 0 0,-82 76 0 16,82-76 0-16,0 0 0 0,-86 67 0 16,86-67 0-16,-88 53 0 0,88-53 0 15,-51 28 0-15,51-28 0 0,0 0 0 0,-66 28 0 16,66-28 0-16,-42 17 0 0,42-17 0 15,0 0 0-15,0 0 0 0</inkml:trace>
  <inkml:trace contextRef="#ctx0" brushRef="#br0" timeOffset="85046.03">10973 11650 2048 0,'10'-61'0'16,"-4"-23"0"-1,-2 32 0 1,-19-15 0 0,3 25 0-1,-42 20 0 1,-26 40 0-16,-12 47 0 16,-1 30 0-1,16 16 0 1,31 3 0-16,28-14 0 15,13-44 0 1,35 17 0-16,29-11 0 16,12-7 0-1,-71-55 0 1,0 0 0-16,44 30 0 0,-44-30 0 0,0 0 0 16,70 47 0-16,-70-47 0 0,0 0 0 15,45 29 0-15,-45-29 0 0,26 58 0 16,-26-58 0-16,0 0 0 0,-17 72 0 15,17-72 0-15,0 0 0 0,-50 64 0 16,50-64 0-16,0 0 0 0,-70 46 0 16,70-46 0-16,0 0 0 0,-81 20 0 15,81-20 0-15,0 0 0 0,-83-14 0 16,83 14 0-16,0 0 0 0,-48-14 0 0,48 14 0 16,0 0 0-16,-54-78 0 0,54 78 0 15,0 0 0-15,-27-92 0 0,27 92 0 16,0 0 0-16,-11-54 0 0,11 54 0 15,0 0 0-15,34-54 0 0,-34 54 0 16,28-33 0-16,-28 33 0 0,0 0 0 16,53 19 0-16,-53-19 0 0,0 0 0 15,50 70 0-15,-50-70 0 0,0 0 0 0,55 100 0 16,-55-100 0-16,52 92 0 0,-52-92 0 16,0 0 0-16,28 53 0 0,-28-53 0 15,0 0 0-15,60 55 0 0,-60-55 0 16,40 35 0-16,-40-35 0 0,0 0 0 15,70-3 0-15,-70 3 0 0,0 0 0 16,76-36 0-16,-76 36 0 0,76-72 0 16,-76 72 0-16,0 0 0 0,76-93 0 15,-76 93 0-15,63-84 0 0,-63 84 0 0,0 0 0 16,36-49 0-16,-36 49 0 0,0 0 0 16,15-21 0-16,-15 21 0 0,18-13 0 15,-18 13 0-15,0 0 0 0,-5 34 0 16,5-34 0-16,-19 75 0 0,19-75 0 15,0 0 0-15,-13 50 0 0,13-50 0 16,0 0 0-16,-9 69 0 0,9-69 0 16,-4 44 0-16,4-44 0 0,0 0 0 15,-2 20 0-15,2-20 0 0,0 0 0 0,37-17 0 16,-37 17 0-16,60-54 0 0,-60 54 0 16,55-79 0-16,-55 79 0 0,0 0 0 15,54-85 0-15,-54 85 0 0,0 0 0 16,50-83 0-16,-50 83 0 0,28-47 0 15,-28 47 0-15,0 0 0 0,13-21 0 16,-13 21 0-16,0 0 0 0,24-25 0 16,-24 25 0-16,14-14 0 0,-14 14 0 0,0 0 0 15,4 80 0-15,-4-80 0 0,-2 142 0 16,2-142 0-16,0 0 0 0,-6 159 0 16,6-159 0-16,0 151 0 0,0-151 0 15,-7 145 0-15,-1-22 0 0,8-123 0 16,-5 103 0-16,5-103 0 0,-1 57 0 15,1-57 0-15,-18 84 0 0,18-84 0 16,-12 56 0-16,12-56 0 0,-28 78 0 16,28-78 0-16,-19 50 0 0,19-50 0 15,0 0 0-15,-38 40 0 0,38-40 0 0,-25 21 0 16,25-21 0-16,0 0 0 0,-48-74 0 16,48 74 0-16,-30-127 0 0,30 127 0 15,0 0 0-15,5-141 0 0,-5 141 0 31,31-144 0-31,-31 144 0 0,53-146 0 16,11 18 0-16,-64 128 0 0,60-106 0 16,-60 106 0-16,64-94 0 0,-64 94 0 15,58-85 0-15,-58 85 0 0,52-86 0 0,-52 86 0 16,43-85 0-16,-43 85 0 0,23-48 0 16,-23 48 0-16,25-55 0 0,-12 23 0 15,-13 32 0-15,6-16 0 0,-6 16 0 16,0 0 0-16,-3 27 0 0,3-27 0 15,0 0 0-15,-12 57 0 0,12-57 0 16,-13 88 0-16,13-88 0 0,0 0 0 16,-10 106 0-16,10-106 0 0,-10 107 0 15,10-107 0-15,0 0 0 0,-7 61 0 16,7-61 0-16,0 0 0 0,-3 79 0 0,3-79 0 16,0 49 0-16,0-49 0 0,0 0 0 15,-1 23 0-15,1-23 0 0,0 10 0 16,0-10 0-16,0 0 0 0,10-57 0 15,-10 57 0-15,19-80 0 0,-19 80 0 16,0 0 0-16,27-87 0 0,-27 87 0 0,0 0 0 16,33-82 0-16,-33 82 0 0,41-77 0 15,-41 77 0-15,0 0 0 0,23-45 0 16,-23 45 0-16,0 0 0 0,52-25 0 16,-52 25 0-16,35-12 0 0,-35 12 0 15,0 0 0-15,28 71 0 0,-28-71 0 16,25 101 0-16,-25-101 0 0,0 0 0 15,15 112 0-15,-15-112 0 0,7 66 0 16,-7-66 0-16,0 0 0 0,23 75 0 0,-23-75 0 16,0 0 0-16,18 46 0 0,-18-46 0 15,36-4 0-15,-36 4 0 0,0 0 0 16,57-57 0-16,-57 57 0 0,66-92 0 16,-66 92 0-16,0 0 0 0,67-110 0 15,-67 110 0-15,0 0 0 0,64-104 0 16,-64 104 0-16,0 0 0 0,35-59 0 15,-35 59 0-15,17-27 0 0,-17 27 0 16,0 0 0-16,35-13 0 0,-35 13 0 0,0 0 0 16,25-6 0-16,-25 6 0 0,0 64 0 15,0-64 0-15,0 0 0 0,-12 85 0 16,12-85 0-16,-9 53 0 0,9-53 0 16,0 0 0-16,0 29 0 0,0-29 0 15,0 0 0-15,5 71 0 0,-5-71 0 16,24 58 0-16,-24-58 0 0,0 0 0 15,17 32 0-15,-17-32 0 0,0 0 0 16,24-12 0-16,-24 12 0 0,0 0 0 0,16-14 0 16,-16 14 0-16,21-79 0 0,-21 79 0 15,0 0 0-15,5-96 0 0,-5 96 0 16,0 0 0-16,1-58 0 0,-1 58 0 16,-28-76 0-16,28 76 0 0,0 0 0 15,-23-47 0-15,23 47 0 0,0 0 0 16,-36-45 0-16,36 45 0 0,0 0 0 15,-25-27 0-15,25 27 0 0,16-52 0 16,-16 52 0-16,0 0 0 0,13-35 0 0,-13 35 0 16,0 0 0-16,59-38 0 0,-59 38 0 15,0 0 0-15,41-23 0 0,-41 23 0 16,0 0 0-16,70 4 0 0,-70-4 0 16,74 29 0-16,-74-29 0 0,0 0 0 15,61 67 0-15,-61-67 0 0,34 101 0 16,-34-101 0-16,0 0 0 0,11 135 0 15,-11-135 0-15,0 0 0 0,-4 141 0 0,4-141 0 16,-16 116 0-16,16-116 0 0,0 0 0 16,-11 64 0-16,11-64 0 0,0 0 0 15,-6 26 0-15,6-26 0 0,-4-15 0 16,4 15 0-16,0 0 0 0,14-73 0 16,-14 73 0-16,0 0 0 0,33-115 0 15,-33 115 0-15,41-122 0 0,-41 122 0 16,47-110 0-16,-47 110 0 0,27-59 0 15,-27 59 0-15,12-28 0 0,-12 28 0 16,41-30 0-16,-41 30 0 0,0 0 0 0,28-18 0 16,-28 18 0-16,0 0 0 0,27 29 0 15,-27-29 0-15,20 62 0 0,-20-62 0 16,0 0 0-16,14 80 0 0,-14-80 0 16,0 0 0-16,8 49 0 0,-8-49 0 15,19 77 0-15,-19-77 0 0,0 0 0 16,12 52 0-16,-12-52 0 0,0 0 0 15,33 51 0-15,-33-51 0 0,23 31 0 16,-23-31 0-16,0 0 0 0,33-1 0 16,-33 1 0-16,0 0 0 0,44-33 0 0,-44 33 0 15,0 0 0-15,51-73 0 0,-51 73 0 16,0 0 0-16,50-100 0 0,-50 100 0 16,0 0 0-16,30-61 0 0,-30 61 0 15,12-29 0-15,-12 29 0 0,0 0 0 16,25-21 0-16,-25 21 0 0,0 0 0 15,19 30 0-15,-19-30 0 0,0 0 0 16,8 79 0-16,-8-79 0 0,3 92 0 0,-3-92 0 16,0 0 0-16,0 56 0 0,0-56 0 15,0 0 0-15,12 66 0 0,-12-66 0 16,0 0 0-16,8 41 0 0,-8-41 0 16,0 0 0-16,37-11 0 0,-37 11 0 15,47-46 0-15,-47 46 0 0,0 0 0 16,40-68 0-16,-40 68 0 0,0 0 0 15,23-42 0-15,-23 42 0 0,0 0 0 0,36-76 0 16,-36 76 0-16,0 0 0 0,25-49 0 16,-25 49 0-16,12-24 0 0,-12 24 0 15,0 0 0-15,4-9 0 0,-4 9 0 16,0 0 0-16,20 4 0 0,-20-4 0 16,0 0 0-16,13 6 0 0,-13-6 0 15,0 0 0-15,18 69 0 0,-18-69 0 16,12 51 0-16,-12-51 0 0,0 0 0 15,19 71 0-15,-19-71 0 0,0 0 0 16,13 47 0-16,-13-47 0 0,0 0 0 0,33 17 0 16,-33-17 0-16,22 4 0 0,-22-4 0 15,0 0 0-15,30-61 0 0,-30 61 0 16,0 0 0-16,29-89 0 0,-29 89 0 16,0 0 0-16,15-55 0 0,-15 55 0 15,3-70 0-15,-3 70 0 0,0 0 0 16,0 0 0-16,0-42 0 0,0 42 0 15,0 0 0-15,-5-48 0 0,5 48 0 0,0 0 0 16,-4-28 0-16,4 28 0 0,0 0 0 16,-2-13 0-16,2 13 0 0,-8 46 0 15,8-46 0-15,0 0 0 0,-8 117 0 16,8-117 0-16,0 0 0 0,-22 161 0 16,22-161 0-16,-14 178 0 0,14-178 0 15,0 0 0-15,-14 170 0 0,14-170 0 16,-15 154 0-16,15-154 0 0,-14 122 0 15,4-57 0-15,10-65 0 0,-11 75 0 16,11-75 0-16,0 0 0 0,-6 46 0 0,6-46 0 16,0 0 0-16,-14 50 0 0,14-50 0 15,0 0 0-15,-10 31 0 0,10-31 0 16,-11 17 0-16</inkml:trace>
  <inkml:trace contextRef="#ctx0" brushRef="#br0" timeOffset="86111.13">14296 11912 2048 0,'-1'71'0'15,"8"21"0"1,-10 2 0 0,-1-41 0-16,-6 8 0 15,3-23 0 1,2-20 0 0,-9-63 0-1,13-28 0 1,18-12 0-1,-4 35 0 1,22 1 0 0,-10 19 0-1,5 56 0 1,-30-26 0-16,0 0 0 0,0 0 0 16,23 64 0-16,-23-64 0 0,0 0 0 15,4 82 0-15,-4-82 0 0,0 0 0 16,-1 50 0-16,1-50 0 0,0 0 0 15,-1 23 0-15,1-23 0 0,0 0 0 16,0 10 0-16,0-10 0 0,0 0 0 16,3 4 0-16,-3-4 0 0,0 0 0 15,18-55 0-15,-18 55 0 0,0 0 0 0,33-101 0 16,-33 101 0-16,41-104 0 0,-41 104 0 16,0 0 0-16,0 0 0 0,24-59 0 15,-24 59 0-15,0 0 0 0,42-25 0 16,-42 25 0-16,0 0 0 0,28-10 0 15,-28 10 0-15,0 0 0 0,28 71 0 16,-28-71 0-16,0 0 0 0,17 96 0 16,-17-96 0-16,0 0 0 0,23 92 0 15,-23-92 0-15,0 0 0 0,16 54 0 16,-16-54 0-16,0 0 0 0,37 54 0 0,-37-54 0 16,0 0 0-16,27 33 0 0,-27-33 0 15,0 0 0-15,67-46 0 0,-67 46 0 16,79-95 0-16,-79 95 0 0,0 0 0 15,75-125 0-15,-75 125 0 0,71-121 0 16,-71 121 0-16,40-71 0 0,-40 71 0 16,0 0 0-16,18-31 0 0,-18 31 0 15,7-12 0-15,-7 12 0 0,0 0 0 16,0-6 0-16,0 6 0 0,0 0 0 16,-31 43 0-16,31-43 0 0,0 0 0 0,-51 91 0 15,51-91 0-15,0 0 0 0,-50 96 0 16,50-96 0-16,0 0 0 0,-28 55 0 15,28-55 0-15,3 63 0 0,-3-63 0 16,0 0 0-16,6 38 0 0,-6-38 0 16,0 0 0-16,42 45 0 0,-42-45 0 0,30 28 0 15,-30-28 0-15,0 0 0 0,23 37 0 16,-23-37 0-16,0 0 0 0,15 24 0 16,-15-24 0-16,-46 65 0 0,46-65 0 15,0 0 0-15,-68 68 0 0,68-68 0 16,0 0 0-16,-42 40 0 0,42-40 0 15,0 0 0-15,0 0 0 0,-24 6 0 0</inkml:trace>
  <inkml:trace contextRef="#ctx0" brushRef="#br0" timeOffset="86233.98">15351 11822 2048 0,'0'0'0'15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3:43:20.85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9565 2445 2048 0,'0'-36'0'0,"0"9"0"15,0 14 0 1,0 8 0-16,-6 5 0 15,3 3 0 1,-19 67 0-16,-16 36 0 16,3 15 0-1,3 10 0-15,-5-1 0 16,16-9 0 0,-6 2 0-16,7-13 0 15,1-8 0-15,3-3 0 16,6-44 0-16,-3 29 0 15,6-30 0 1,4-27 0-16,28-9 0 16,-25-18 0-16,0 0 0 15,21 10 0-15</inkml:trace>
  <inkml:trace contextRef="#ctx0" brushRef="#br0" timeOffset="757.51">10028 2180 2048 0,'0'0'0'0,"0"0"0"16,-14-13 0-1,5 2 0-15,-26 36 0 16,-15 23 0 0,21-17 0-1,-12 31 0-15,15-20 0 16,16 18 0 0,6-21 0-16,30 4 0 15,-5-16 0 1,34 1 0-1,-17-11 0-15,18 0 0 16,-22-6 0 0,-17-6 0-16,-18 5 0 15,1-10 0-15,0 0 0 0,0 0 0 16,-4 7 0-16,4-7 0 0,-44 17 0 16,44-17 0-16,0 0 0 0,-33 12 0 15,33-12 0-15,-61 3 0 0,61-3 0 16,0 0 0-16,-38 3 0 0,38-3 0 15,-20 0 0-15,20 0 0 0,-7 0 0 16,7 0 0-16,0 0 0 0,-3 0 0 16,3 0 0-16,10 6 0 0,-10-6 0 0,8 5 0 15,-8-5 0-15,0 0 0 0,53-5 0 16,-53 5 0-16,38-5 0 0,-38 5 0 16,0 0 0-16,78-52 0 0,-78 52 0 15,82-74 0-15,-82 74 0 0,73-89 0 16,-73 89 0-16,61-85 0 0,-61 85 0 15,34-50 0-15,-34 50 0 0,29-84 0 16,-29 84 0-16,0 0 0 0,18-56 0 16,-18 56 0-16,15-55 0 0,-15 55 0 15,0 0 0-15,7-34 0 0,-7 34 0 16,4-15 0-16,-4 15 0 0,1-6 0 0,-1 6 0 16,0 0 0-16,-13 57 0 0,13-57 0 15,-23 87 0-15,23-87 0 0,-20 108 0 16,20-108 0-16,0 0 0 0,-28 112 0 15,28-112 0-15,-22 106 0 0,22-106 0 16,0 0 0-16,-10 59 0 0,10-59 0 16,1 75 0-16,-1-75 0 0,2 47 0 15,-2-47 0-15,16 13 0 0,-16-13 0 0,0 0 0 16,12 3 0-16</inkml:trace>
  <inkml:trace contextRef="#ctx0" brushRef="#br0" timeOffset="929.37">10310 2458 2048 0,'0'0'0'0,"0"0"0"15,39-40 0 1,25-12 0-16,16 6 0 16,12 6 0-1,-16-12 0 1</inkml:trace>
  <inkml:trace contextRef="#ctx0" brushRef="#br0" timeOffset="2852.54">11246 3061 2048 0,'8'-27'0'0,"-3"-14"0"16,-5 1 0-16,-1 8 0 15,-8 10 0 1,-5 11 0-16,-12 21 0 16,-11 23 0-1,-15 36 0 1,-9 23 0-16,4 12 0 15,16 13 0 1,9 0 0-16,20-10 0 16,17-25 0-16,22-21 0 15,16-20 0 1,20-18 0-16,13-28 0 16,18-34 0-1,-94 39 0-15,0 0 0 0,101-72 0 0,-101 72 0 16,109-108 0-16,-109 108 0 0,98-125 0 15,-98 125 0-15,88-136 0 0,-14 9 0 16,-74 127 0-16,57-112 0 0,-57 112 0 16,43-104 0-16,-43 104 0 0,34-88 0 15,-8 3 0-15,-26 85 0 0,14-70 0 16,-14 70 0-16,13-63 0 0,-13 63 0 16,0 0 0-16,4-54 0 0,-4 54 0 0,-2-39 0 15,2 39 0-15,-5-24 0 16,5 24 0-16,0 0 0 0,-16-5 0 0,16 5 0 15,-30 29 0-15,30-29 0 0,-40 62 0 16,40-62 0-16,-45 95 0 0,45-95 0 16,0 0 0-16,-45 115 0 0,45-115 0 15,-32 131 0-15,10 6 0 0,22-137 0 16,-17 131 0-16,14-23 0 0,3-108 0 16,7 95 0-16,-7-95 0 0,14 76 0 0,10-14 0 15,-24-62 0-15,31 50 0 0,-31-50 0 16,34 38 0-16,6-9 0 0,-40-29 0 15,46 17 0-15,-46-17 0 0,54-3 0 16,-54 3 0-16,0 0 0 0,69-35 0 16,-69 35 0-16,79-59 0 0,-79 59 0 15,84-78 0-15,-84 78 0 0,83-93 0 16,-83 93 0-16,71-94 0 0,-71 94 0 16,68-94 0-16,-68 94 0 0,51-82 0 0,-21 20 0 15,-30 62 0-15,12-46 0 0,-13 17 0 16,1 29 0-16,-9-13 0 0,9 13 0 15,-24-9 0-15,24 9 0 0,-41 6 0 16,41-6 0-16,-58 24 0 0,58-24 0 16,0 0 0-16,-66 55 0 0,66-55 0 15,0 0 0-15,-67 61 0 0,67-61 0 16,-66 98 0-16,66-98 0 0,-54 103 0 16,54-103 0-16,-34 94 0 0,18-27 0 15,16-67 0-15,-1 47 0 0,1-47 0 0,14 20 0 16,-14-20 0-16,29-4 0 0,-29 4 0 15,32-25 0-15,-32 25 0 0,38-37 0 16,-38 37 0-16,45-58 0 0,-45 58 0 16,47-66 0-16,-47 66 0 0,40-62 0 15,-40 62 0-15,28-46 0 0,-28 46 0 16,19-23 0-16,-19 23 0 0,0 0 0 16,12-3 0-16,-12 3 0 0,18 25 0 15,-18-25 0-15,19 47 0 0,-19-47 0 0,8 62 0 16,-8-62 0-16,9 72 0 0,-9-72 0 15,4 72 0-15,-4-72 0 0,7 67 0 16,-7-67 0-16,16 54 0 0,-16-54 0 16,25 33 0-16,-25-33 0 0,0 0 0 15,32 5 0-15,-32-5 0 0,34-22 0 16,-34 22 0-16,42-54 0 0,-42 54 0 16,47-82 0-16,-47 82 0 0,43-102 0 15,-43 102 0-15,44-119 0 0,-44 119 0 0,47-109 0 16,-47 109 0-16,48-97 0 0,-48 97 0 15,38-76 0-15,-38 76 0 0,0 0 0 16,32-45 0-16,-32 45 0 0,16-22 0 16,-8 14 0-16,-8 8 0 0,1-6 0 15,-1 6 0-15,0 5 0 0,0-5 0 16,0 0 0-16,-6 21 0 0,6-21 0 16,-5 38 0-16,5-38 0 0,-5 49 0 15,5-49 0-15,3 64 0 0,-3-64 0 0,0 58 0 16,0-58 0-16,3 66 0 0,-3-66 0 15,8 58 0-15,-8-58 0 0,0 0 0 16,13 52 0-16,-13-52 0 0,15 46 0 16,-15-46 0-16,21 39 0 0,-21-39 0 15,21 33 0-15,-21-33 0 0,10 24 0 16,-10-24 0-16,3 18 0 0,-3-18 0 16,-8 23 0-16,8-23 0 0,-25 12 0 15,25-12 0-15,0 0 0 0,-40 14 0 0,40-14 0 16,-47 6 0-16,47-6 0 0,-54 4 0 15,54-4 0-15,-48 0 0 0,48 0 0 16,-34 0 0-16,34 0 0 0,0 0 0 16,-17-1 0-16,17 1 0 0,-3-2 0 15,3 2 0-15,11-4 0 0,-11 4 0 16,31-10 0-16,-31 10 0 0,53-24 0 16,-53 24 0-16,69-42 0 0,-69 42 0 15,80-59 0-15,-80 59 0 0,0 0 0 0,81-66 0 16,-81 66 0-16,86-72 0 0,-86 72 0 15,79-70 0-15,-79 70 0 0,67-62 0 16,-67 62 0-16,50-59 0 0,-50 59 0 16,34-50 0-16,-34 50 0 0,17-37 0 15,-17 37 0-15,3-20 0 0,-3 20 0 16,-19-9 0-16,19 9 0 0,0 0 0 16,-34 15 0-16,34-15 0 0,-50 34 0 15,50-34 0-15,-44 47 0 0,44-47 0 16,-29 47 0-16,29-47 0 0,-15 50 0 0,15-50 0 15,7 47 0-15,-7-47 0 0,0 0 0 16,31 49 0-16,-31-49 0 16,47 52 0-16,-47-52 0 0,47 51 0 0,-47-51 0 15,45 48 0-15,-45-48 0 0,28 48 0 16,-28-48 0-16,7 48 0 0,-7-48 0 16,0 0 0-16,-15 55 0 0,15-55 0 15,-33 50 0-15,33-50 0 0,-54 38 0 16,54-38 0-16,-56 21 0 0,56-21 0 0,-35 0 0 15,35 0 0-15,0 0 0 0,-4-39 0 16,4 39 0-16,0 0 0 0,6-29 0 16</inkml:trace>
  <inkml:trace contextRef="#ctx0" brushRef="#br0" timeOffset="3620.14">14254 3019 2048 0,'0'0'0'0,"0"0"0"15,0 0 0-15,0 0 0 16,0 0 0 0,0 0 0-1,-12 68 0-15,-1 18 0 16,-9 13 0-1,3-3 0-15,7-40 0 16,24 8 0 0,-1-24 0-1,-6-22 0-15,-3-11 0 16,115-90 0 0,3-22 0-16,-21-9 0 15,-26 9 0 1,-73 105 0-16,0 0 0 0,36-59 0 15,-36 59 0-15,38-77 0 0,-38 77 0 16,22-46 0-16,-22 46 0 0,10-22 0 16,-10 22 0-16,4-10 0 0,-4 10 0 0,0 0 0 15,1-2 0-15,-1 2 0 0,-12 30 0 16,12-30 0-16,0 0 0 0,-26 69 0 16,26-69 0-16,-29 88 0 0,29-88 0 15,0 0 0-15,-22 107 0 0,22-107 0 16,-21 108 0-16,21-108 0 0,-14 103 0 15,14-103 0-15,-7 59 0 16,7-59 0-16,-5 58 0 0,5-58 0 16,0 0 0-16,-3 34 0 0,3-34 0 15,0 0 0-15,-1 14 0 0,1-14 0 0,1-41 0 16,-1 41 0-16,10-85 0 0,-10 85 0 16,0 0 0-16,15-97 0 0,-15 97 0 15,9-58 0-15,-9 58 0 0,0 0 0 16,26-87 0-16,-26 87 0 0,19-57 0 15,-19 57 0-15,0 0 0 0,53-69 0 0,-53 69 0 16,37-43 0-16,-37 43 0 0,65-44 0 16,-65 44 0-16,0 0 0 0,44-26 0 15,-44 26 0-15,53 28 0 0,-53-28 0 16,0 0 0-16,33 60 0 0,-33-60 0 16,20 90 0-16,-20-90 0 0,3 121 0 15,-3-121 0-15,-4 125 0 0,4-125 0 16,0 0 0-16,-3 72 0 0,39 2 0 15,-36-74 0-15,27 45 0 0,42-19 0 16,-69-26 0-16,48 9 0 0,-48-9 0 0,75-9 0 16,-75 9 0-16,50-9 0 0,-50 9 0 15,58-68 0-15</inkml:trace>
  <inkml:trace contextRef="#ctx0" brushRef="#br0" timeOffset="4026.87">14208 2726 2048 0,'0'0'0'15,"0"0"0"-15,0 0 0 16,40 13 0 0,-12-2 0-1,10-25 0-15,-15 2 0 16,-7-32 0 0,-9 13 0-16,-16-19 0 15,-1 17 0 1,-32-6 0-1,12 15 0-15,-15 31 0 16,14 0 0 0,12 46 0-16,10-17 0 15,40-18 0 1,-31-18 0-16</inkml:trace>
  <inkml:trace contextRef="#ctx0" brushRef="#br0" timeOffset="4730.62">16421 3114 2048 0,'21'-27'0'16,"-6"4"0"-16,15-21 0 16,-11 15 0-1,1-24 0-15,-9 17 0 16,-5-19 0-1,-2 20 0 1,-29 10 0-16,6 11 0 16,-33 25 0-1,-13 35 0-15,1 20 0 16,15 20 0 0,1 16 0-1,13 2 0-15,26-5 0 16,9-45 0-1,0-54 0-15,0 0 0 0,0 0 0 0,5 83 0 16,-5-83 0-16,3 53 0 0,-3-53 0 16,0 0 0-16,30 41 0 0,-30-41 0 15,22 23 0-15,-22-23 0 0,59-43 0 16,-59 43 0-16,0 0 0 0,68-90 0 16,-68 90 0-16,71-113 0 0,-71 113 0 15,65-114 0-15,-65 114 0 0,35-67 0 0,-35 67 0 16,33-72 0-16,-33 72 0 0,19-44 0 15,-19 44 0-15,8-20 0 0,-8 20 0 16,0 0 0-16,4-8 0 0,-4 8 0 16,1-4 0-16,-1 4 0 0,-10 50 0 15,10-50 0-15,0 0 0 0,-5 33 0 16,5-33 0-16,-12 85 0 0,12-85 0 16,0 0 0-16,-1 129 0 0,1-129 0 15,19 117 0-15,-19-117 0 0,13 64 0 0,-13-64 0 16,0 0 0-16,70 21 0 0,-70-21 0 15,100-22 0-15,-100 22 0 0,0 0 0 16,102-67 0-16</inkml:trace>
  <inkml:trace contextRef="#ctx0" brushRef="#br0" timeOffset="5918.36">17990 2705 2048 0,'0'-27'0'16,"-3"-1"0"-16,-2 5 0 16,-1 8 0-1,-19 16 0-15,-7 16 0 16,-12 11 0-1,1 11 0-15,4 14 0 16,12 2 0 0,6 6 0-16,20 1 0 15,22-1 0 1,21-4 0-16,-3 2 0 16,10-11 0-1,0-2 0-15,-3-7 0 16,-9-5 0-1,-7-6 0-15,-30-28 0 16,0 0 0-16,15 24 0 0,-15-24 0 16,1 15 0-16,-1-15 0 0,0 0 0 15,-22 8 0-15,22-8 0 0,-47 1 0 16,47-1 0-16,-67-4 0 0,67 4 0 0,-74-14 0 16,74 14 0-16,0 0 0 0,-73-21 0 15,73 21 0-15,-70-20 0 0,70 20 0 16,-60-18 0-16,60 18 0 0,-46-22 0 15,46 22 0-15,0 0 0 0,-33-26 0 16,33 26 0-16,-19-19 0 0,19 19 0 16,-8-15 0-16,8 15 0 0,0 0 0 15,0-9 0-15,0 9 0 0,13 2 0 0,-13-2 0 16,27 11 0-16,-27-11 0 0,27 26 0 16,-27-26 0-16,0 0 0 0,39 36 0 15,-39-36 0-15,42 41 0 0,-42-41 0 16,58 39 0-16,-58-39 0 0,64 36 0 15,-64-36 0-15,0 0 0 0,77 18 0 16,-77-18 0-16,85 2 0 0,-85-2 0 16,85-15 0-16,-85 15 0 0,88-41 0 15,-88 41 0-15,0 0 0 0,84-64 0 16,-84 64 0-16,75-83 0 0,0-11 0 0,-75 94 0 16,59-91 0-16,-59 91 0 0,48-75 0 15,-48 75 0-15,32-54 0 0,-32 54 0 16,17-36 0-16,-17 36 0 0,2-29 0 15,-2 29 0-15,0 0 0 0,-10-18 0 16,10 18 0-16,-23-2 0 0,23 2 0 16,-40 21 0-16,40-21 0 0,-44 36 0 15,44-36 0-15,-46 60 0 0,46-60 0 0,-33 72 0 16,33-72 0-16,-31 85 0 0,31-85 0 16,-23 90 0-16,23-90 0 0,-8 89 0 15,8-89 0-15,8 81 0 0,-8-81 0 16,25 58 0-16,-25-58 0 0,39 47 0 15,-39-47 0-15,50 20 0 0,-50-20 0 16,62 0 0-16,-62 0 0 0,68-23 0 16,-68 23 0-16,0 0 0 0,71-49 0 15,-71 49 0-15,78-67 0 0,-78 67 0 0,79-87 0 16,1-21 0-16,-80 108 0 0,0 0 0 16,81-112 0-16,-81 112 0 0,74-104 0 15,-8 5 0-15,-66 99 0 0,49-90 0 16,-13 12 0-16,-36 78 0 0,23-52 0 15,-23 52 0-15,14-40 0 0,-14 40 0 16,10-36 0-16,-10 36 0 0,0-32 0 16,0 32 0-16,-2-20 0 0,2 20 0 0,-8-12 0 15,8 12 0-15,-14 17 0 0,14-17 0 16,-32 33 0-16,32-33 0 0,-36 45 0 16,36-45 0-16,-38 68 0 0,38-68 0 15,-38 79 0-15,38-79 0 0,-30 93 0 16,30-93 0-16,-20 107 0 0,20-107 0 15,-22 108 0-15,10-2 0 0,12-106 0 16,-2 92 0-16,2-92 0 0,14 68 0 16,5-23 0-16,-19-45 0 0,0 0 0 15,37 28 0-15,-37-28 0 0,40 18 0 0,-40-18 0 16,44 4 0-16,-44-4 0 0,61-19 0 16,-61 19 0-16,58-39 0 0,-58 39 0 15,0 0 0-15</inkml:trace>
  <inkml:trace contextRef="#ctx0" brushRef="#br0" timeOffset="6146.74">18939 2849 2048 0,'0'0'0'0,"33"-36"0"16,-9 12 0-16,43-16 0 16,16 0 0-16,-35 18 0 15,29-2 0 1,-29 12 0-16</inkml:trace>
  <inkml:trace contextRef="#ctx0" brushRef="#br0" timeOffset="6409.09">19473 3213 2048 0,'0'0'0'16,"22"-19"0"0,20-6 0-16,16 6 0 15,14 1 0 1,0 0 0-16,-2 0 0 16,-12-9 0-1</inkml:trace>
  <inkml:trace contextRef="#ctx0" brushRef="#br0" timeOffset="7191.33">20147 2784 2048 0,'0'0'0'0,"0"0"0"15,0 0 0-15,0 0 0 16,-14 35 0-1,-9 21 0-15,-4 17 0 16,-3 12 0 0,-3 13 0-16,7-6 0 15,13 1 0 1,12-14 0-16,13-20 0 16,0-24 0-1,9-25 0 1,9-25 0-16,11-26 0 15,8-22 0 1,7-19 0-16,3-6 0 16,-59 88 0-16,0 0 0 0,0 0 0 15,52-87 0-15,-52 87 0 0,42-72 0 16,-42 72 0-16,35-51 0 0,-35 51 0 16,21-35 0-16,-21 35 0 0,0 0 0 0,9-18 0 15,-9 18 0-15,1 8 0 0,-1-8 0 16,0 34 0-16,0-34 0 0,0 0 0 15,-8 53 0-15,8-53 0 0,-18 67 0 16,18-67 0-16,-15 85 0 0,15-85 0 16,-18 85 0-16,18-85 0 0,0 0 0 15,-1 71 0-15,1-71 0 0,15 50 0 16,-15-50 0-16,25 27 0 0,-25-27 0 16,0 0 0-16,33 7 0 0,-33-7 0 0,44-22 0 15,-44 22 0-15,55-53 0 16,-55 53 0-16,64-84 0 0,-64 84 0 0,71-99 0 15,-71 99 0-15,60-102 0 0,-60 102 0 16,51-89 0-16,-51 89 0 0,40-76 0 16,-40 76 0-16,30-59 0 0,-30 59 0 15,18-31 0-15,-11 17 0 0,-7 14 0 16,0 0 0-16,3 0 0 0,-3 0 0 16,-7 24 0-16,7-24 0 0,-20 57 0 15,20-57 0-15,-29 85 0 0,29-85 0 16,-34 113 0-16,34-113 0 0,-31 136 0 0,31-136 0 15,0 0 0-15,0 0 0 0,-28 155 0 16,3-6 0-16,25-149 0 0,-33 180 0 16,6-24 0-16,27-156 0 0,0 0 0 15,-21 128 0-15,21-128 0 0,-18 99 0 16,18-99 0-16,-16 102 0 0,-1-20 0 16,17-82 0-16,-12 49 0 0,12-49 0 15,-6 10 0-15,6-10 0 0,2-38 0 16,-2 38 0-16,0 0 0 0,4-31 0 0</inkml:trace>
  <inkml:trace contextRef="#ctx0" brushRef="#br0" timeOffset="7521.33">20832 2959 2048 0,'0'0'0'0,"0"-45"0"15,-1 10 0-15,16-14 0 16,-5 20 0 0,44 2 0-16,-16 12 0 15,31 19 0 1,-24 0 0-16,-1 48 0 16,-19-15 0-1,-26 61 0-15,-30 25 0 16,-31-13 0-1,-8-22 0-15,-5-21 0 16,32-31 0 0,-25-2 0-16,23-13 0 15,45-21 0-15,0 0 0 16,0 0 0-16,-27-8 0 0,27 8 0 16</inkml:trace>
  <inkml:trace contextRef="#ctx0" brushRef="#br0" timeOffset="7661.94">21451 3288 2048 0,'0'0'0'0,"-18"-9"0"15</inkml:trace>
  <inkml:trace contextRef="#ctx0" brushRef="#br0" timeOffset="89040.4">2324 13727 2048 0,'9'45'0'0,"-1"-10"0"16,1 41 0-16,7 10 0 15,-3 2 0-15,-6 3 0 16,3 9 0 0,0 10 0-1,-9 12 0-15,4-1 0 16,-7-7 0-16,1-48 0 15,1 11 0-15,0-30 0 16,-2 7 0 0,1-22 0-16,-1-16 0 15,4-9 0 1,-1-3 0-16,2-59 0 16,-3 55 0-16</inkml:trace>
  <inkml:trace contextRef="#ctx0" brushRef="#br0" timeOffset="90885">2087 13409 2048 0,'0'0'0'0,"0"0"0"16,39-3 0-1,-10 0 0-15,47 9 0 16,-25-2 0-1,-16 40 0 1,63-24 0-16,20-8 0 16,-7-4 0-16,4 0 0 15,4 1 0 1,14 3 0-16,6-2 0 16,3-1 0-16,-9-2 0 15,-6-1 0-15,14-3 0 16,9 0 0-16,8 1 0 15,-7-3 0-15,1-1 0 16,-152 0 0-16,154 2 0 0,-154-2 0 16,159 1 0-16,6-2 0 0,-165 1 0 15,163-3 0-15,12-2 0 0,-175 5 0 16,170-3 0-16,-170 3 0 0,171-3 0 0,4-2 0 16,-175 5 0-16,177-6 0 0,5 5 0 15,-182 1 0-15,176-1 0 0,-176 1 0 16,184-3 0-16,-1 0 0 0,-183 3 0 15,188-4 0-15,-5-3 0 0,-183 7 0 16,187-5 0-16,-187 5 0 0,187-4 0 16,-6 0 0-16,-181 4 0 0,179-4 0 15,-179 4 0-15,171-3 0 0,-171 3 0 16,168-7 0-16,-1 5 0 0,-167 2 0 16,154-8 0-16,-154 8 0 0,147-4 0 0,-1-5 0 15,-146 9 0-15,140-8 0 0,-11 0 0 16,-129 8 0-16,124-9 0 0,-124 9 0 15,120-4 0-15,-120 4 0 0,114-5 0 16,-9-1 0-16,-105 6 0 0,99-10 0 16,-99 10 0-16,56-4 0 0,-56 4 0 15,88-8 0-15,-30 3 0 0,-58 5 0 16,0 0 0-16,65-8 0 0,-65 8 0 0,38-4 0 16,-38 4 0-16,0 0 0 0,48-6 0 15,-48 6 0-15,30-4 0 0,-30 4 0 16,12-1 0-16,-12 1 0 15,25-7 0-15,-25 7 0 0,16-4 0 16,-16 4 0-16,9-2 0 0,-9 2 0 16,0 0 0-16,3-1 0 0,-3 1 0 15,5 33 0-15,-5-33 0 0,0 0 0 16,3 23 0-16,-3-23 0 0,-5 50 0 0,5-50 0 16,-4 34 0-16,4-34 0 0,-11 71 0 15,11-71 0-15,-6 48 0 16,6-48 0-16,-9 84 0 0,9-84 0 15,-5 93 0-15,5-93 0 0,-1 91 0 16,1-91 0-16,0 0 0 0,1 90 0 16,-1-90 0-16,1 89 0 0,-1-89 0 15,5 93 0-15,-5-93 0 0,2 92 0 16,-2-92 0-16,0 0 0 0,3 89 0 16,-3-89 0-16,0 51 0 0,0-51 0 0,1 91 0 15,-1-91 0-15,1 61 0 0,-1-61 0 16,-2 85 0-16,2-85 0 0,-2 54 0 15,2-54 0-15,0 0 0 0,-11 73 0 16,11-73 0-16,-10 47 0 0,10-47 0 16,-21 56 0-16,21-56 0 0,-18 33 0 15,18-33 0-15,-43 43 0 0,43-43 0 16,-31 28 0-16,31-28 0 0,-65 30 0 16,65-30 0-16,0 0 0 0,-42 18 0 0,42-18 0 15,-89 20 0-15,89-20 0 0,-61 12 0 16,61-12 0-16,-101 13 0 0,101-13 0 15,-109 12 0-15,109-12 0 0,-101 12 0 16,101-12 0-16,-101 10 0 0,101-10 0 16,-105 8 0-16,105-8 0 0,-103 9 0 15,103-9 0-15,0 0 0 0,-101 7 0 16,101-7 0-16,-106 8 0 0,106-8 0 16,-106 5 0-16,106-5 0 0,-112 11 0 0,112-11 0 15,-117 5 0-15,-1-2 0 0,118-3 0 16,-112 4 0-16,9-2 0 0,103-2 0 15,-100 5 0-15,100-5 0 0,-104 4 0 16,-2-5 0-16,106 1 0 0,-104-2 0 16,104 2 0-16,-112-1 0 0,2 4 0 15,110-3 0-15,-103 0 0 0,-5-2 0 16,108 2 0-16,-107-2 0 0,107 2 0 16,-108-5 0-16,2 4 0 0,106 1 0 0,-110 0 0 15,110 0 0-15,0 0 0 0,-151-3 0 16,151 3 0-16,-134-1 0 0,9-2 0 15,125 3 0-15,0 0 0 0,-116 1 0 16,7-6 0-16,109 5 0 0,-141-4 0 16,19-3 0-16,122 7 0 0,-119-1 0 15,11 1 0-15,108 0 0 0,-108 4 0 16,108-4 0-16,-107 0 0 0,107 0 0 0,-106-4 0 16,106 4 0-16,-130-5 0 0,6 0 0 15,124 5 0-15,-111-2 0 0,111 2 0 16,-101 3 0-16,101-3 0 0,0 0 0 15,-162 0 0-15,162 0 0 0,-145 0 0 16,25 3 0-16,120-3 0 0,0 0 0 16,-137 1 0-16,137-1 0 0,-120-4 0 15,55 1 0-15,65 3 0 0,-98 7 0 16,98-7 0-16,0 0 0 0,-134 0 0 0,16 4 0 16,118-4 0-16,-104 3 0 0,104-3 0 15,0 0 0-15,-124 6 0 0,124-6 0 16,0 0 0-16,-139 5 0 0,139-5 0 15,0 0 0-15,-139 9 0 0,139-9 0 16,0 0 0-16,-140 8 0 0,61-3 0 16,79-5 0-16,-81 5 0 0,81-5 0 15,-47 3 0-15,47-3 0 0,-74 0 0 16,74 0 0-16,-47-1 0 0,47 1 0 0,-68-1 0 16,24 1 0-16,44 0 0 0,-60 3 0 15,60-3 0-15,-36 2 0 0,36-2 0 16,-18 1 0-16,18-1 0 0,-35-2 0 15,35 2 0-15,-21-2 0 0,7 1 0 16,14 1 0-16,-4 0 0 0,4 0 0 16,-2-1 0-16,2 1 0 0,-1 0 0 15,1 0 0-15,0 0 0 0</inkml:trace>
  <inkml:trace contextRef="#ctx0" brushRef="#br0" timeOffset="107102.01">2267 13540 2048 0,'0'0'0'16,"0"0"0"-16,0 0 0 15,-9-22 0-15,3 5 0 16,1 9 0 0,4 4 0-16,1 2 0 15,-11 42 0 1,4-10 0-16,-12 46 0 16,3 18 0-1,4 16 0-15,12 5 0 16,7 15 0-1,13 4 0-15,1-2 0 16,3-11 0-16,0-5 0 16,-3-13 0-16,-2-8 0 15,-19-95 0-15,0 0 0 0,10 55 0 16,2 32 0-16,-12-87 0 0,8 57 0 16,-8-57 0-16,10 72 0 0,-10-72 0 15,6 44 0-15,-6-44 0 0,3 21 0 16,-3-21 0-16,2 8 0 0,-2-8 0 0,6-2 0 15,-6 2 0-15,0 0 0 0,6-41 0 16,-6 41 0-16,0 0 0 0,12-79 0 16</inkml:trace>
  <inkml:trace contextRef="#ctx0" brushRef="#br0" timeOffset="108635.11">2389 13314 2048 0,'50'9'0'16,"-12"-2"0"-16,52-5 0 16,16-3 0-1,6 0 0-15,10 2 0 16,14-1 0 0,13 1 0-16,11-1 0 15,5-1 0-15,-5 2 0 16,-8-1 0-16,4 0 0 15,2-2 0-15,-1 0 0 16,3 4 0-16,8-4 0 16,7 0 0-16,3-1 0 15,-1 6 0-15,11-3 0 16,1 5 0-16,3 0 0 16,-2-1 0-16,-190-4 0 0,0 0 0 15,193 0 0-15,13 4 0 0,-206-4 0 16,207-3 0-16,-207 3 0 0,207-1 0 15,-4 1 0-15,-203 0 0 0,207 4 0 16,-207-4 0-16,201 3 0 0,1-6 0 16,-202 3 0-16,197 0 0 0,-197 0 0 0,194-1 0 15,-15 9 0-15,-179-8 0 0,174 8 0 16,-174-8 0-16,168 2 0 0,-168-2 0 16,161 3 0-16,-14-3 0 0,-147 0 0 15,137 1 0-15,-137-1 0 0,126 7 0 16,-6-6 0-16,-120-1 0 0,110 0 0 15,-110 0 0-15,100-5 0 0,-100 5 0 16,55-3 0-16,29-4 0 0,-84 7 0 0,54-5 0 16,-54 5 0-16,71-6 0 0,-71 6 0 15,0 0 0-15,44-4 0 0,-44 4 0 16,57-9 0-16,-57 9 0 0,34-6 0 16,-34 6 0-16,0 0 0 0,46-9 0 15,-46 9 0-15,30-7 0 0,-30 7 0 16,14-2 0-16,-14 2 0 0,0 0 0 15,23 13 0-15,-23-13 0 0,17 11 0 16,-17-11 0-16,0 0 0 0,13 31 0 0,-13-31 0 16,7 22 0-16,-7-22 0 0,2 55 0 15,-2-55 0-15,0 0 0 0,0 36 0 16,0-36 0-16,1 77 0 0,-1-77 0 16,4 87 0-16,-4-87 0 0,0 0 0 15,2 90 0-15,-2-90 0 0,2 94 0 16,-2-94 0-16,3 100 0 0,-3-100 0 15,0 0 0-15,2 103 0 0,-2-103 0 16,-1 102 0-16,1-102 0 0,1 101 0 0,-1-101 0 16,1 97 0-16,-1-97 0 0,0 0 0 15,-1 91 0-15,1-91 0 0,-5 87 0 16,5-87 0-16,-4 50 0 0,4-50 0 16,-19 82 0-16,19-82 0 0,-13 55 0 15,13-55 0-15,0 0 0 0,-33 74 0 16,33-74 0-16,-22 47 0 0,22-47 0 15,-46 62 0-15,46-62 0 0,-30 39 0 16,30-39 0-16,-52 49 0 0,52-49 0 16,-34 29 0-16,34-29 0 0,-61 37 0 0,61-37 0 15,-76 37 0-15,76-37 0 0,-45 19 0 16,45-19 0-16,-85 25 0 0,85-25 0 16,-100 22 0-16,100-22 0 0,-111 18 0 15,111-18 0-15,0 0 0 0,-114 16 0 16,114-16 0-16,-131 8 0 0,131-8 0 15,-142 2 0-15,142-2 0 0,-151-1 0 16,-20 0 0-16,171 1 0 0,0 0 0 16,-177 0 0-16,177 0 0 0,0 0 0 15,-159 4 0-15,159-4 0 0,-194-3 0 0,194 3 0 16,-229-11 0-16,229 11 0 0,-250-6 0 16,250 6 0-16,-212-1 0 0,212 1 0 15,0 0 0-15,-189 1 0 0,189-1 0 16,0 0 0-16,-220 3 0 0,220-3 0 15,-247 5 0-15,247-5 0 0,-269-2 0 16,-5 2 0-16,274 0 0 0,0 0 0 16,-236 9 0-16,236-9 0 0,-202 10 0 15,202-10 0-15,-227 7 0 0,227-7 0 0,-242 6 0 16,26 1 0-16,216-7 0 0,0 0 0 16,-173 14 0-16,8-11 0 0,165-3 0 15,0 0 0-15,-192 13 0 0,17-6 0 16,175-7 0-16,-191 5 0 0,191-5 0 15,-157 7 0-15,157-7 0 0,-137 0 0 16,-12-3 0-16,149 3 0 0,-133-3 0 16,22-2 0-16,111 5 0 0,0 0 0 15,-99-5 0-15,-17-1 0 0,116 6 0 0,0 0 0 16,-116-7 0-16,116 7 0 0,0 0 0 16,-118-10 0-16,118 10 0 0,0 0 0 15,-101-9 0-15,101 9 0 0,-55-5 0 16,55 5 0-16,-54-6 0 0,54 6 0 15,-32-3 0-15,32 3 0 0,-13-1 0 16,13 1 0-16,-5-2 0 0,2 2 0 16,3 0 0-16,17-37 0 0,-17 37 0 15,15-26 0-15,-15 26 0 0,0 0 0 0,50-40 0 16</inkml:trace>
  <inkml:trace contextRef="#ctx0" brushRef="#br0" timeOffset="109823.9">9334 14397 2048 0,'0'0'0'16,"0"0"0"-16,0 0 0 15,0 0 0 1,28-4 0 0,-7 1 0-16,27-6 0 15,-17 1 0 1,50-1 0 0,20-3 0-16,10 2 0 15,10 2 0 1,6-1 0-1,11-3 0-15,11-2 0 16,-11 0 0-16,-14 0 0 16,-11 1 0-1,3 2 0-15,-116 11 0 0,0 0 0 16,111-13 0-16,-111 13 0 0,106-12 0 16,-106 12 0-16,60-7 0 0,-60 7 0 0,82-13 0 15,-82 13 0-15,51-8 0 0,-51 8 0 16,24-3 0-16,-24 3 0 0,36-13 0 15,-36 13 0-15,23-8 0 0,-23 8 0 16,0 0 0-16,10-4 0 0,-10 4 0 16,6-1 0-16,-6 1 0 0,1-1 0 15,-1 1 0-15,0 0 0 0,-62-49 0 16,62 49 0-16,-47-36 0 0,47 36 0 16,0 0 0-16,-46-31 0 0,46 31 0 15,0 0 0-15,-27-16 0 0,27 16 0 0,-14-8 0 16,14 8 0-16,0 0 0 0,-1 19 0 15,1-19 0-15,0 0 0 0,1 14 0 16,-1-14 0-16,45 54 0 0,-45-54 0 16,0 0 0-16,62 64 0 0,-62-64 0 15,69 68 0-15,-69-68 0 0,0 0 0 16,62 70 0-16,-62-70 0 0,36 42 0 16,-36-42 0-16,0 0 0 0,12 85 0 0,-12-85 0 15,-18 86 0-15,18-86 0 0,0 0 0 16,-42 75 0-16,42-75 0 0,0 0 0 15,-29 40 0-15</inkml:trace>
  <inkml:trace contextRef="#ctx0" brushRef="#br0" timeOffset="111231.87">12090 13847 2048 0,'0'0'0'16,"0"0"0"-16,0 0 0 15,0 0 0 1,-10-26 0-16,2 5 0 15,-1-17 0 1,4 13 0 0,-11-10 0-1,5 14 0 1,5 10 0-16,21-30 0 16,-4 13 0-1,39-17 0 1,-15 16 0-1,26-21 0-15,-21 19 0 16,-40 31 0-16,0 0 0 16,0 0 0-16,46-46 0 0,-46 46 0 15,0 0 0-15,26-28 0 0,-26 28 0 16,12-15 0-16,-12 15 0 0,0 0 0 16,4-6 0-16,-4 6 0 0,0 0 0 15,-13 10 0-15,13-10 0 0,-21 46 0 16,21-46 0-16,0 0 0 0,-12 76 0 15,12-76 0-15,0 0 0 0,-7 106 0 0,7-106 0 16,2 127 0-16,-2-127 0 0,5 147 0 16,-5-147 0-16,0 0 0 0,1 156 0 15,-4-6 0-15,3-150 0 0,-13 136 0 16,13-136 0-16,-18 111 0 0,18-111 0 16,-13 60 0-16,13-60 0 0,-34 87 0 15,34-87 0-15,-22 57 0 0,22-57 0 16,-45 58 0-16,16-22 0 0,29-36 0 0,0 0 0 15,-54 11 0-15,54-11 0 0,-35 2 0 16,35-2 0-16,0 0 0 0,-65-40 0 16,65 40 0-16,-61-61 0 0,61 61 0 15,0 0 0-15,-52-73 0 0,52 73 0 16,-37-77 0-16,37 77 0 0,0 0 0 16,-18-46 0-16,18 46 0 0,-15-54 0 15,15 54 0-15,0 0 0 0,-9-32 0 16,9 32 0-16,-3-15 0 0,3 15 0 0,0 0 0 15,-2-7 0-15,2 7 0 0,29 50 0 16,-29-50 0-16,0 0 0 0,44 74 0 16,-44-74 0-16,0 0 0 0,49 84 0 15,-49-84 0-15,56 85 0 0,-56-85 0 16,34 49 0-16,-34-49 0 0,0 0 0 16,74 62 0-16,-74-62 0 0,51 38 0 15,-51-38 0-15,86 9 0 0,-86-9 0 16,58 0 0-16,-58 0 0 0,79-54 0 15,-79 54 0-15,73-79 0 0,-73 79 0 0,0 0 0 16,56-94 0-16,-56 94 0 0,48-99 0 16,-48 99 0-16,26-91 0 0,-26 91 0 15,14-52 0-15,-14 52 0 0,0 0 0 16,12-53 0-16,-12 53 0 0,7-31 0 16,-7 31 0-16,4-13 0 0,-4 13 0 15,2-6 0-15,-2 6 0 0,-2 46 0 16,2-46 0-16,0 0 0 0,-3 36 0 15,3-36 0-15,9 85 0 0,-9-85 0 0,17 92 0 16,-17-92 0-16,12 52 0 0,-12-52 0 16,0 0 0-16,34 73 0 0,-34-73 0 15,23 45 0-15,-23-45 0 0,38 35 0 16,-38-35 0-16,24 19 0 0,-24-19 0 16,36-7 0-16,-36 7 0 0,0 0 0 15,22-8 0-15,-22 8 0 0,15-60 0 16,-15 60 0-16,6-89 0 0,-6 89 0 0,0-95 0 15,0 95 0-15,-16-95 0 0,16 95 0 16,0 0 0-16,-12-56 0 0,12 56 0 16,-32-78 0-16,32 78 0 0,-23-49 0 15,23 49 0-15,0 0 0 0,-42-36 0 16,42 36 0-16,-29-21 0 0,29 21 0 16,-49 14 0-16,49-14 0 0,0 0 0 15,-33 14 0-15,33-14 0 0,-23 64 0 0,23-64 0 16,-12 45 0-16,12-45 0 0,0 0 0 15,24 70 0-15,-24-70 0 0,0 0 0 16,0 0 0-16,0 0 0 0,9 21 0 16</inkml:trace>
  <inkml:trace contextRef="#ctx0" brushRef="#br0" timeOffset="112778.47">13960 13988 2048 0,'0'0'0'0,"0"0"0"15,0 0 0 1,0 0 0-1,2 56 0-15,6 31 0 16,-5 22 0 0,-2 19 0-1,3-2 0-15,2-11 0 16,-2-48 0 0,13-6 0-16,-5-24 0 15,15-22 0-15,-10-10 0 16,15-51 0-1,2-38 0 1,-8-28 0 0,-26 112 0-16,0 0 0 0,0 0 0 0,17-116 0 15,-17 116 0-15,8-109 0 0,-8 109 0 0,0 0 0 16,5-62 0-16,-5 62 0 0,0-57 0 16,0 57 0-16,0 0 0 0,0-33 0 15,0 33 0-15,0-15 0 0,0 15 0 16,0 0 0-16,-10 49 0 0,10-49 0 15,-5 85 0-15,5-85 0 0,0 0 0 16,-2 116 0-16,2-116 0 0,15 117 0 0,-15-117 0 16,0 0 0-16,37 109 0 0,-37-109 0 15,22 62 0-15,-22-62 0 0,0 0 0 16,40 64 0-16,-40-64 0 0,23 39 0 16,-23-39 0-16,41-3 0 0,-41 3 0 15,0 0 0-15,42-46 0 0,-42 46 0 16,36-80 0-16,-36 80 0 0,0 0 0 15,22-109 0-15,-22 109 0 0,18-111 0 16,-18 111 0-16,0 0 0 0,16-99 0 0,-16 99 0 16,8-57 0-16,-8 57 0 0,0 0 0 15,10-67 0-15,-10 67 0 0,6-41 0 16,-6 41 0-16,0 0 0 0,3-19 0 16,-3 19 0-16,1-9 0 0,-1 9 0 15,0 0 0-15,1 54 0 0,-1-54 0 16,4 89 0-16,-4-89 0 0,0 0 0 15,5 109 0-15,-5-109 0 0,10 110 0 16,-10-110 0-16,0 0 0 0,7 63 0 0,-7-63 0 16,6 63 0-16,-6-63 0 0,3 39 0 15,-3-39 0-15,2 18 0 0,-2-18 0 16,0 6 0-16,0-6 0 0,3-47 0 16,-3 47 0-16,-2-80 0 0,2 80 0 15,0 0 0-15,-1-87 0 0,1 87 0 16,-1-87 0-16,1 87 0 0,0-49 0 15,0 49 0-15,0-21 0 0,0 21 0 16,0 0 0-16,0-10 0 0,0 10 0 0,14-32 0 16,-14 32 0-16,10-22 0 0,-10 22 0 15,26 36 0-15,-26-36 0 0,33 69 0 16,-33-69 0-16,37 84 0 0,-37-84 0 16,0 0 0-16,52 85 0 0,-52-85 0 15,57 79 0-15,-57-79 0 0,65 70 0 16,-65-70 0-16,71 58 0 0,-71-58 0 15,42 30 0-15,-42-30 0 0,76 16 0 16,-76-16 0-16,50 6 0 0,-50-6 0 0,64-27 0 16,-64 27 0-16,0 0 0 0,62-56 0 15,-62 56 0-15,45-76 0 0,-45 76 0 16,30-89 0-16,-30 89 0 0,19-88 0 16,-19 88 0-16,8-51 0 0,-8 51 0 15,-18-66 0-15,18 66 0 0,-15-42 0 16,15 42 0-16,0 0 0 0,-51-30 0 15,51 30 0-15,-34-15 0 0,34 15 0 0,-70 27 0 16,70-27 0-16,-67 57 0 0,67-57 0 16,-52 78 0-16,52-78 0 0,-31 89 0 15,31-89 0-15,0 0 0 0,-13 53 0 16,13-53 0-16,3 75 0 0,-3-75 0 16,5 46 0-16,-5-46 0 0,37 36 0 15,-37-36 0-15,27 17 0 0,-27-17 0 16,57-10 0-16,-57 10 0 0,64-35 0 15,-64 35 0-15,54-58 0 0,-54 58 0 16,46-86 0-16,-46 86 0 0,41-103 0 0,-41 103 0 16,0 0 0-16,31-110 0 0,-7-8 0 15,-24 118 0-15,11-112 0 0,-11 112 0 16,3-64 0-16,-3-21 0 0,0 85 0 16,-1-54 0-16,1 54 0 0,-6-60 0 15,6 60 0-15,-3-37 0 0,1 20 0 16,2 17 0-16,0 0 0 0,0-5 0 15,0 5 0-15,-1-4 0 0,1 4 0 16,0 0 0-16,0-11 0 0,0 11 0 0,0-7 0 16,0 7 0-16,21 56 0 0,-21-56 0 15,26 97 0-15,-26-97 0 0,0 0 0 16,21 122 0-16,-21-122 0 0,18 144 0 16,-18-144 0-16,13 157 0 0,-13-157 0 15,4 151 0-15,-8-6 0 0,4-145 0 16,-4 118 0-16,4-118 0 0,-3 63 0 15,0 16 0-15,3-79 0 0,-2 48 0 16,2-48 0-16,0 0 0 0,4 49 0 0,-4-49 0 16,0 0 0-16,18 0 0 0,-18 0 0 15,11-9 0-15,-11 9 0 0,0 0 0 16,19-45 0-16</inkml:trace>
  <inkml:trace contextRef="#ctx0" brushRef="#br0" timeOffset="113789.31">15799 14583 2048 0,'0'0'0'0,"0"0"0"16,26-29 0-16,-5 7 0 15,7-30 0 1,-9 16 0-1,7-35 0 1,-11 24 0-16,-22-12 0 16,-1 22 0-1,-32 32 0 1,12 6 0-16,-30 58 0 16,3 28 0-1,12 1 0 1,25-2 0-16,12-35 0 15,32 14 0 1,-26-65 0-16,0 0 0 0,21 43 0 16,-21-43 0-16,0 0 0 0,68 31 0 15,-68-31 0-15,82 7 0 0,-82-7 0 16,83-25 0-16,-83 25 0 0,0 0 0 16,81-52 0-16,-81 52 0 0,76-72 0 15,-76 72 0-15,67-94 0 0,-67 94 0 0,0 0 0 16,37-59 0-16,-37 59 0 0,37-85 0 15,-37 85 0-15,0 0 0 0,20-56 0 16,-20 56 0-16,0 0 0 0,-2-67 0 16,2 67 0-16,-4-41 0 0,4 41 0 15,0 0 0-15,-31-25 0 0,31 25 0 16,-23-13 0-16,23 13 0 0,0 0 0 16,-28 17 0-16,28-17 0 0,-18 15 0 15,18-15 0-15,0 0 0 0,5 45 0 0,-5-45 0 16,6 31 0-16,-6-31 0 0,0 0 0 15,43 82 0-15,-43-82 0 0,43 90 0 16,-43-90 0-16,25 95 0 0,-25-95 0 16,0 0 0-16,12 56 0 0,-12-56 0 15,5 84 0-15,-5-84 0 0,1 54 0 16,-1-54 0-16,0 0 0 0,6 57 0 16,-6-57 0-16,4 34 0 0,-4-34 0 15,0 0 0-15,27 8 0 0,-27-8 0 0,20 1 0 16,-20-1 0-16,0 0 0 0,56-59 0 15,-56 59 0-15,61-84 0 0,-61 84 0 16,62-100 0-16,-62 100 0 0,61-104 0 16,-61 104 0-16,0 0 0 0,36-58 0 15,-36 58 0-15,37-82 0 0,-37 82 0 16,24-52 0-16,-24 52 0 0,7-57 0 16,-7 57 0-16,4-35 0 0,-4 35 0 15,0 0 0-15,-37-22 0 0,37 22 0 16,-27-11 0-16,27 11 0 0,-51 10 0 0,51-10 0 15,-34 8 0-15,34-8 0 0,-25 32 0 16,25-32 0-16,0 0 0 0,-13 22 0 16,13-22 0-16,23 61 0 0,-23-61 0 15,51 76 0-15,-51-76 0 0,59 70 0 16,-59-70 0-16,64 71 0 0,-64-71 0 16,37 41 0-16,-37-41 0 0,0 0 0 15,50 70 0-15,-50-70 0 0,31 44 0 0,-31-44 0 16,8 61 0-16,-8-61 0 0,1 37 0 15,-1-37 0-15,-36 33 0 0,36-33 0 16,-27 18 0-16,27-18 0 0,-61 2 0 16,61-2 0-16,-40-1 0 0,40 1 0 15,-59-30 0-15,59 30 0 0,-39-22 0 16,39 22 0-16,-23-66 0 0,23 66 0 16,0 0 0-16,0-82 0 0,0 82 0 15,0 0 0-15,8-38 0 0</inkml:trace>
  <inkml:trace contextRef="#ctx0" brushRef="#br0" timeOffset="115516.79">17069 13685 2048 0,'0'0'0'15,"-17"-41"0"1,5 12 0-1,6 12 0-15,4 12 0 16,17 42 0 0,-17 47 0-1,-3 32 0 1,-4 23 0-16,4 21 0 16,-3-9 0-1,8-11 0-15,2-62 0 16,15 24 0-16,-3-40 0 15,25 6 0-15,-13-29 0 16,34-19 0 0,13-22 0-16,-73 2 0 0,0 0 0 15,76-26 0-15,-76 26 0 0,0 0 0 16,81-60 0-16,-81 60 0 0,79-83 0 16,-79 83 0-16,69-104 0 0,-69 104 0 15,56-97 0-15,-56 97 0 0,29-55 0 16,-29 55 0-16,12-75 0 0,-12 75 0 15,4-46 0-15,-4 46 0 0,-29-46 0 16,29 46 0-16,-20-26 0 0,20 26 0 16,0 0 0-16,-54-15 0 0,54 15 0 0,-37-5 0 15,37 5 0-15,0 0 0 0,-76 56 0 16,76-56 0-16,-73 81 0 0,73-81 0 16,0 0 0-16,-53 95 0 0,53-95 0 15,-26 95 0-15,26-95 0 0,-9 55 0 16,9-55 0-16,0 0 0 0,13 70 0 15,-13-70 0-15,12 42 0 0,-12-42 0 16,0 0 0-16,45 34 0 0,-45-34 0 16,30 18 0-16,-30-18 0 0,57-22 0 15,-57 22 0-15,0 0 0 0,61-50 0 0,-61 50 0 16,45-68 0-16,-45 68 0 0,28-76 0 16,-28 76 0-16,17-47 0 0,-17 47 0 15,6-21 0-15,-6 21 0 0,1-38 0 16,-1 38 0-16,0-25 0 0,0 25 0 15,0 0 0-15,-10 11 0 0,10-11 0 16,-9 13 0-16,9-13 0 0,-16 64 0 16,16-64 0-16,-10 43 0 0,10-43 0 15,2 72 0-15,-2-72 0 0,3 46 0 16,-3-46 0-16,28 48 0 0,-28-48 0 0,22 31 0 16,-22-31 0-16,40 14 0 0,-40-14 0 15,28 7 0-15,-28-7 0 0,0 0 0 16,43-10 0-16,-43 10 0 0,28-9 0 15,-28 9 0-15,39-62 0 0,-39 62 0 16,36-82 0-16,-36 82 0 0,17-86 0 16,-17 86 0-16,7-49 0 0,-7 49 0 15,2-82 0-15,-2 82 0 0,0 0 0 0,0-53 0 16,0 53 0-16,0-27 0 0,0 27 0 16,0-10 0-16,0 10 0 0,0-4 0 15,0 4 0-15,1 13 0 0,-1-13 0 16,0 0 0-16,1 9 0 0,-1-9 0 15,12 64 0-15,-12-64 0 0,5 81 0 16,-5-81 0-16,2 50 0 0,-2-50 0 16,6 71 0-16,-6-71 0 0,4 45 0 15,-4-45 0-15,2 23 0 0,-2-23 0 16,1 8 0-16,-1-8 0 0,0 3 0 0,0-3 0 16,3-5 0-16,-3 5 0 0,1-4 0 15,-1 4 0-15,0 0 0 0,1-59 0 16,-1 59 0-16,1-43 0 0,-1 43 0 15,4-69 0-15,-4 69 0 0,3-45 0 16,-3 45 0-16,1-21 0 0,-1 21 0 16,1-9 0-16,-1 9 0 0,0 0 0 15,10-9 0-15,-10 9 0 0,9-6 0 0,-9 6 0 16,26 44 0-16,-26-44 0 0,32 64 0 16,-32-64 0-16,21 41 0 0,-21-41 0 15,39 82 0-15,-39-82 0 0,27 54 0 16,-27-54 0-16,67 65 0 0,-67-65 0 15,47 39 0-15,-47-39 0 0,73 28 0 16,-73-28 0-16,46 14 0 0,-46-14 0 16,76-17 0-16,-76 17 0 0,65-46 0 15,-65 46 0-15,52-79 0 0,-52 79 0 16,0 0 0-16,41-85 0 0,-41 85 0 0,29-87 0 16,-29 87 0-16,16-52 0 0,-16 52 0 15,-7-76 0-15,7 76 0 0,-9-50 0 16,9 50 0-16,-45-40 0 0,45 40 0 15,-34-25 0-15,34 25 0 0,0 0 0 16,-65 13 0-16,65-13 0 0,-44 13 0 16,44-13 0-16,-57 62 0 0,57-62 0 15,-48 80 0-15,48-80 0 0,-31 84 0 0,31-84 0 16,-16 49 0-16,16-49 0 0,8 71 0 16,-8-71 0-16,6 43 0 0,-6-43 0 15,46 44 0-15,-46-44 0 0,34 24 0 16,-34-24 0-16,67-13 0 0,-67 13 0 15,0 0 0-15,71-44 0 0,-71 44 0 16,65-70 0-16,-65 70 0 0,54-90 0 16,-54 90 0-16,41-95 0 0,-41 95 0 15,38-107 0-15,-38 107 0 0,22-116 0 16,-22 116 0-16,12-117 0 0,-12 117 0 0,0-111 0 16,-1 48 0-16,1 63 0 0,-19-85 0 15,19 85 0-15,-14-55 0 0,-2-4 0 16,16 59 0-16,-11-37 0 0,11 37 0 15,-4-17 0-15,4 17 0 0,-2-7 0 16,2 7 0-16,-1-1 0 0,1 1 0 16,-2 4 0-16,2-4 0 0,0 0 0 15,5 39 0-15,-5-39 0 0,12 78 0 0,-12-78 0 16,12 115 0-16,-12-115 0 0,9 130 0 16,-9-130 0-16,3 142 0 0,5-1 0 15,-8-141 0-15,8 123 0 0,-8-123 0 16,6 68 0-16,-6-68 0 0,0 0 0 15,15 92 0-15,-1 16 0 0,-14-108 0 16,8 66 0-16,-8-66 0 0,0 0 0 16,13 59 0-16,-13-59 0 0,0 0 0 15,7 35 0-15,-7-35 0 0,0 0 0 16</inkml:trace>
  <inkml:trace contextRef="#ctx0" brushRef="#br0" timeOffset="115766.76">16936 13986 2048 0,'0'0'0'15,"0"0"0"1,42-10 0-16,31-4 0 16,29 4 0-1,17 6 0 1,-47 4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3:47:05.49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10071 9801 2048 0,'30'-18'0'0,"-8"6"0"15,31-53 0 1,5-16 0 0,-23 32 0-1,7-28 0 1,-15 26 0 0,-34-3 0-1,-2 23 0-15,-62 42 0 16,-16 36 0-1,11 26 0 1,22 32 0 0,19 7 0-1,19-6 0 1,16-106 0-16,0 0 0 0,0 0 0 16,-6 61 0-16,6-61 0 0,0 0 0 15,48 61 0-15,-48-61 0 0,0 0 0 16,79 29 0-16,-79-29 0 0,0 0 0 15,98-12 0-15,-98 12 0 0,105-58 0 16,-105 58 0-16,0 0 0 0,98-102 0 16,-98 102 0-16,0 0 0 0,76-114 0 15,-76 114 0-15,0 0 0 0,68-122 0 0,-68 122 0 16,0 0 0-16,47-112 0 0,-47 112 0 16,0 0 0-16,24-62 0 0,-24 62 0 15,0 0 0-15,14-83 0 0,-14 83 0 16,0 0 0-16,9-52 0 0,-9 52 0 15,0 0 0-15,-13-15 0 0,13 15 0 16,0 0 0-16,-18 40 0 0,18-40 0 16,0 0 0-16,-17 101 0 0,17-101 0 15,0 0 0-15,-9 155 0 0,9-155 0 16,0 0 0-16,3 205 0 0,-3-205 0 0,0 0 0 16,2 236 0-16,-2-236 0 0,0 0 0 15,-8 248 0-15,8-248 0 0,-11 234 0 16,11-234 0-16,-20 203 0 0,20-203 0 15,-17 156 0-15,17-156 0 0,-8 82 0 16,8-82 0-16,-12 86 0 0,12-86 0 16,-6 52 0-16,6-52 0 0,-3 24 0 0,3-24 0 15,-24-36 0-15,24 36 0 0,0 0 0 16,-8-13 0-16</inkml:trace>
  <inkml:trace contextRef="#ctx0" brushRef="#br0" timeOffset="470.1">10233 10311 2048 0,'29'-26'0'16,"30"-33"0"-1,28-16 0 1,18-16 0-16,13-7 0 15,-7-5 0 1,-15-2 0 0,-18 1 0-16,-24 11 0 15,-26 40 0 1,-15-9 0 0,-7 24 0-1,-12 3 0 1,0 17 0-1,-29 83 0 1,-1 62 0-16,36-127 0 16,0 0 0-16,0 0 0 0,-26 196 0 15,26-196 0-15,0 0 0 0,-14 228 0 16,14-228 0-16,0 0 0 0,-8 243 0 0,8-243 0 16,0 233 0-16,0-233 0 0,4 200 0 15,-4-200 0-15,9 149 0 0,-9-149 0 16,6 76 0-16,-6-76 0 0,6 79 0 15,-6-79 0-15,0 0 0 0,2 48 0 16,-2-48 0-16,1 22 0 0,-1-22 0 16,0 0 0-16</inkml:trace>
  <inkml:trace contextRef="#ctx0" brushRef="#br0" timeOffset="845.71">10675 10286 2048 0,'0'0'0'16,"34"-45"0"-16,33-27 0 15,21-14 0 1,9-5 0 0,4-16 0-1,-15 8 0 1,-19 24 0-1,-30 29 0 1,-23 29 0 0,-25 43 0-1,-11 47 0 1,-4 34 0 0,12 20 0-16,26 0 0 15,-12-127 0-15,0 0 0 16,0 0 0-16,39 102 0 0,-39-102 0 15,0 0 0-15,53 60 0 0,-53-60 0 16,0 0 0-16,0 0 0 0,69 9 0 16,-69-9 0-16,0 0 0 0,58-66 0 15,-58 66 0-15</inkml:trace>
  <inkml:trace contextRef="#ctx0" brushRef="#br0" timeOffset="1147.71">11322 9279 2048 0,'0'0'0'0,"0"0"0"15,13 11 0 1,9-8 0 0,8-24 0-1,-12-17 0 1,-14-6 0-1,-25 0 0 1,-16 17 0 0,-8 14 0-1,6 32 0 1,15 43 0 0,18 8 0-1</inkml:trace>
  <inkml:trace contextRef="#ctx0" brushRef="#br0" timeOffset="1647.77">11700 9490 2048 0,'0'0'0'0,"-20"15"0"16,-18 27 0-1,-4 32 0 1,10 19 0 0,7 11 0-1,29 0 0 1,25-14 0 0,-9-40 0-1,51-42 0 1,16-47 0-1,-3-57 0 1,-5-41 0-16,-23 4 0 16,-28 31 0-1,-28 102 0-15,0 0 0 16,7-58 0-16,-7 58 0 0,0 0 0 0,-2-24 0 16,2 24 0-16,0 0 0 0,-16 7 0 15,16-7 0-15,0 0 0 0,-21 38 0 16,21-38 0-16,0 0 0 0,-19 84 0 15,19-84 0-15,0 0 0 0,-18 130 0 16,18-130 0-16,0 0 0 0,16 145 0 16,-16-145 0-16,0 0 0 0,57 118 0 15,-57-118 0-15,76 64 0 0,-76-64 0 16,90 1 0-16,-90-1 0 0,0 0 0 0,72-49 0 16,-72 49 0-16,33-101 0 0,-33 101 0 15</inkml:trace>
  <inkml:trace contextRef="#ctx0" brushRef="#br0" timeOffset="1960.24">11940 9131 2048 0,'5'35'0'0,"17"1"0"15,21-23 0 1,2-33 0 0,-6-31 0-1,-23-15 0 1,-31-1 0 0,-20 27 0-1,-6 32 0 1,3 51 0-1,13 48 0 1</inkml:trace>
  <inkml:trace contextRef="#ctx0" brushRef="#br0" timeOffset="3866.8">12508 9831 2048 0,'18'-30'0'16,"2"-36"0"-1,1-23 0 1,-10-6 0 0,-14 10 0-1,-15 24 0 1,-16 27 0-1,-12 34 0-15,-1 45 0 16,2 38 0 0,14 29 0-1,23 17 0 1,23-20 0 0,28-23 0-1,18-35 0 1,-61-51 0-16,0 0 0 0,0 0 0 15,84 13 0-15,-84-13 0 0,0 0 0 16,0 0 0-16,83-32 0 0,-83 32 0 16,82-93 0-16,-82 93 0 0,0 0 0 15,77-130 0-15,-77 130 0 0,0 0 0 16,57-117 0-16,-57 117 0 0,0 0 0 16,0 0 0-16,34-84 0 0,-34 84 0 15,0 0 0-15,16-47 0 0,-16 47 0 16,0 0 0-16,5-19 0 0,-5 19 0 0,0 0 0 15,-11 17 0-15,11-17 0 0,0 0 0 16,0 0 0-16,-12 59 0 0,12-59 0 16,0 0 0-16,-21 100 0 0,21-100 0 15,0 0 0-15,-13 105 0 0,13-105 0 16,0 0 0-16,-8 87 0 0,8-87 0 16,0 0 0-16,-5 49 0 0,5-49 0 15,0 0 0-15,6 12 0 0,-6-12 0 16,0 0 0-16,0 0 0 0,15-41 0 0,-15 41 0 15,0 0 0-15,20-90 0 0,-20 90 0 16,0 0 0-16,19-110 0 0,-19 110 0 16,0 0 0-16,13-83 0 0,-13 83 0 15,0 0 0-15,8-38 0 0,-8 38 0 16,0 0 0-16,0 0 0 0,19 13 0 16,-19-13 0-16,0 0 0 0,26 69 0 15,-26-69 0-15,0 0 0 0,40 117 0 0,-40-117 0 16,0 0 0-16,57 118 0 0,-57-118 0 15,0 0 0-15,63 83 0 0,-63-83 0 16,0 0 0-16,72 31 0 0,-72-31 0 16,0 0 0-16,81-31 0 0,-81 31 0 15,0 0 0-15,86-91 0 0,-86 91 0 16,0 0 0-16,72-138 0 0,-72 138 0 16,55-169 0-16,-55 169 0 0,0 0 0 0,35-181 0 15,-35 181 0-15,10-146 0 0,-10 146 0 16,-1-106 0-16,1 106 0 0,-6-73 0 15,6 73 0-15,-9-41 0 0,9 41 0 16,0 0 0-16,-23-15 0 0,23 15 0 16,0 0 0-16,-33 20 0 0,33-20 0 15,0 0 0-15,-33 61 0 0,33-61 0 16,0 0 0-16,-38 130 0 0,38-130 0 16,0 0 0-16,-25 180 0 0,25-180 0 0,0 0 0 15,6 195 0-15,-6-195 0 0,0 0 0 16,32 169 0-16,-32-169 0 0,51 126 0 15,-51-126 0-15,62 81 0 0,-62-81 0 16,0 0 0-16,56 37 0 0,-56-37 0 16,52-1 0-16,-52 1 0 0,0 0 0 15,60-49 0-15,-60 49 0 0,0 0 0 16,59-100 0-16,-59 100 0 0,0 0 0 16,61-161 0-16,-61 161 0 0,49-199 0 0,-49 199 0 15,0 0 0-15,39-191 0 0,-39 191 0 16,25-143 0-16,-25 143 0 0,15-97 0 15,-15 97 0-15,6-60 0 0,-6 60 0 16,0 0 0-16,2-29 0 0,-2 29 0 16,0 0 0-16,-7-4 0 0,7 4 0 15,0 0 0-15,-12 33 0 0,12-33 0 16,0 0 0-16,-32 99 0 0,32-99 0 16,0 0 0-16,-29 163 0 0,29-163 0 0,0 0 0 15,-10 192 0-15,10-192 0 0,0 0 0 16,0 0 0-16,14 192 0 0,-14-192 0 15,47 155 0-15,-47-155 0 0,60 110 0 16,-60-110 0-16,57 58 0 0,-57-58 0 16,0 0 0-16,47 22 0 0,-47-22 0 15,0 0 0-15,0 0 0 0,49-16 0 16,-49 16 0-16,0 0 0 0,53-62 0 16,-53 62 0-16,0 0 0 0,47-99 0 15,-47 99 0-15,0 0 0 0,34-86 0 0,-34 86 0 16,0 0 0-16,15-50 0 0,-15 50 0 15,0 0 0-15,9-24 0 0,-9 24 0 16,0 0 0-16,0 0 0 0,0 8 0 16,0-8 0-16,0 0 0 0,-3 47 0 15,3-47 0-15,0 0 0 0,21 65 0 16,-21-65 0-16,0 0 0 0,43 61 0 16,-43-61 0-16,0 0 0 0,0 0 0 0,72 40 0 15,-72-40 0-15,0 0 0 0,81 8 0 16,-81-8 0-16,0 0 0 0,74-39 0 15,-74 39 0-15,0 0 0 0,59-80 0 16,-59 80 0-16,0 0 0 0,0 0 0 16,40-115 0-16,-40 115 0 0,0 0 0 15,20-124 0-15,-20 124 0 0,0 0 0 16,10-87 0-16,-10 87 0 0,0 0 0 16,0 0 0-16,4-44 0 0,-4 44 0 15,0 0 0-15,-6 13 0 0,6-13 0 0,0 0 0 16,-18 85 0-16,18-85 0 0,0 0 0 15,-20 162 0-15,20-162 0 0,0 0 0 16,0 0 0-16,-6 221 0 0,6-221 0 16,0 0 0-16,8 275 0 0,-8-275 0 15,16 294 0-15,-16-294 0 0,14 296 0 16,-14-296 0-16,13 253 0 0,-13-253 0 16,12 206 0-16,-12-206 0 0,0 0 0 0,10 175 0 15,-10-175 0-15,3 144 0 0,-3-144 0 16,-2 118 0-16,2-118 0 0,-6 92 0 15,6-92 0-15,-8 69 0 0,8-69 0 16,0 0 0-16,-17 53 0 0,17-53 0 16,0 0 0-16,-29 35 0 0,29-35 0 15,0 0 0-15,-45 7 0 0,45-7 0 16,0 0 0-16,-69-49 0 0,69 49 0 16,0 0 0-16,-88-121 0 0,88 121 0 0,0 0 0 15,-68-169 0-15,68 169 0 0,0 0 0 16,-39-182 0-16,39 182 0 0,0-185 0 15,0 185 0-15,38-193 0 0,-38 193 0 16,51-179 0-16,-51 179 0 0,0 0 0 16,48-167 0-16,-48 167 0 0,20-165 0 15,-20 165 0-15,7-154 0 0</inkml:trace>
  <inkml:trace contextRef="#ctx0" brushRef="#br0" timeOffset="4101.14">13248 9375 2048 0,'26'-24'0'16,"54"-20"0"-1,56 0 0 1,-75 23 0 0</inkml:trace>
  <inkml:trace contextRef="#ctx0" brushRef="#br0" timeOffset="7727.73">2274 10276 2048 0,'-39'39'0'16,"7"-10"0"-16,5 23 0 16,9-19 0-1,30 36 0 1,19 10 0-16,17 5 0 15,9 5 0 1,0 10 0 0,-7 9 0-16,-8 6 0 15,-23 13 0-15,-16-4 0 16,-20-4 0-16,-16 8 0 16,-11 2 0-1,3-8 0-15,5-8 0 16,3-6 0-16,4-8 0 15,8 0 0-15,21-99 0 16,0 0 0-16,-15 94 0 0,8-41 0 16,7-53 0-16,2 86 0 0,-2-86 0 15,3 57 0-15,-3-57 0 0,17 62 0 0,-17-62 0 16,0 0 0-16,13 40 0 0,-13-40 0 16,25 45 0-16,-25-45 0 0,18 28 0 15,-18-28 0-15,0 0 0 0,32 43 0 16,-32-43 0-16,22 28 0 0,-22-28 0 15,0 0 0-15,29 43 0 0,-29-43 0 16,17 26 0-16,-17-26 0 0,0 0 0 0,28 49 0 16,-28-49 0-16,20 33 0 0,-20-33 0 15,0 0 0-15,24 65 0 0,-24-65 0 16,14 45 0-16,-14-45 0 0,0 0 0 16,12 85 0-16,-12-85 0 0,1 99 0 15,-1-99 0-15,-9 110 0 0,9-110 0 16,0 0 0-16,-20 117 0 0,20-117 0 15,-37 126 0-15,37-126 0 0,-47 138 0 16,47-138 0-16,-59 145 0 0,59-145 0 0,-65 157 0 16,65-157 0-16,-62 164 0 15,9-14 0-15,53-150 0 0,-37 138 0 0,37-138 0 16,-35 132 0-16,6-2 0 0,29-130 0 16,-13 125 0-16,13-125 0 0,-9 121 0 15,9-121 0-15,0 125 0 0,0 3 0 16,0-128 0-16,7 130 0 0,-7-130 0 15,12 131 0-15,-1-1 0 0,-11-130 0 16,11 135 0 0,-11-135 0-16,13 133 0 0,2 4 0 15,-15-137 0-15,17 136 0 0,-17-136 0 16,18 137 0-16,1-6 0 0,-19-131 0 16,26 129 0-16,9-6 0 0,-35-123 0 15,36 119 0-15,-36-119 0 0,44 111 0 16,9-4 0-16,-53-107 0 0,69 100 0 15,-69-100 0-15,79 90 0 0,10-9 0 16,-89-81 0-16,101 67 0 0,-101-67 0 0,113 50 0 16,9-21 0-16,-122-29 0 0,124 12 0 15,-124-12 0-15</inkml:trace>
  <inkml:trace contextRef="#ctx0" brushRef="#br0" timeOffset="12024.14">4495 8112 2048 0,'0'0'0'15,"0"0"0"1,42-4 0-16,-8 2 0 16,44-5 0-1,11 0 0 1,11 1 0-1,10-2 0 1,13 1 0-16,18-6 0 16,14 2 0-1,11 0 0 1,7 0 0-16,-19 3 0 16,-11-1 0-16,-10 4 0 15,-8 0 0 1,-3 4 0-16,-122 1 0 15,0 0 0-15,113-4 0 0,-113 4 0 16,105-3 0-16,-105 3 0 0,62-2 0 16,-62 2 0-16,81-3 0 0,-81 3 0 15,0 0 0-15,53-2 0 0,-53 2 0 16,0 0 0-16,62-2 0 0,-62 2 0 0,0 0 0 16,37-2 0-16,-37 2 0 0,17 0 0 15</inkml:trace>
  <inkml:trace contextRef="#ctx0" brushRef="#br0" timeOffset="12509.07">4382 8138 2048 0,'0'0'0'16,"0"0"0"-16,48-13 0 15,-13 5 0 1,55 2 0-1,23-1 0 1,10 0 0 0,16 4 0-1,22-2 0-15,20 0 0 16,7-5 0 0,4 1 0-16,-19-1 0 15,-9-1 0 1,-7-1 0-16,-10 4 0 15,-1-3 0-15,-11 0 0 16,-135 11 0-16,0 0 0 0,0 0 0 16,120-5 0-16,-120 5 0 0,109-10 0 15,-109 10 0-15,62-6 0 0,-62 6 0 16,0 0 0-16,62 2 0 0,-62-2 0 31,0 0 0-31</inkml:trace>
  <inkml:trace contextRef="#ctx0" brushRef="#br0" timeOffset="14363.99">3911 6205 2048 0,'9'-51'0'16,"0"13"0"-16,-3-42 0 15,-3 28 0 1,-12-28 0-1,1 28 0 1,-26 4 0-16,10 20 0 16,-33 34 0-1,18 1 0 1,-24 52 0 0,10 31 0-1,14 12 0-15,19 15 0 16,5-1 0-1,14-8 0 1,2-47 0 0,-1-61 0-16,0 0 0 0,29 72 0 0,-29-72 0 15,0 0 0-15,21 43 0 0,-21-43 0 16,0 0 0-16,54 4 0 0,-54-4 0 16,55-40 0-16,-55 40 0 0,0 0 0 15,40-71 0-15,-40 71 0 0,0 0 0 16,30-90 0-16,-30 90 0 0,19-99 0 15,-19 99 0-15,0 0 0 0,11-97 0 16,-11 97 0-16,7-57 0 0,-7 57 0 0,0 0 0 16,6-67 0-16,-6 67 0 0,3-40 0 15,-3 40 0-15,0 0 0 0,0-18 0 16,0 18 0-16,0 0 0 0,1-8 0 16,-1 8 0-16,8 32 0 0,-8-32 0 15,0 0 0-15,18 73 0 0,-18-73 0 16,15 107 0-16,-15-107 0 0,0 0 0 15,18 123 0-15,-18-123 0 0,0 0 0 0,21 111 0 16,-21-111 0-16,12 62 0 0,-12-62 0 16,0 0 0-16,38 60 0 0,-38-60 0 15,0 0 0-15,26 36 0 0,-26-36 0 16,48-14 0-16</inkml:trace>
  <inkml:trace contextRef="#ctx0" brushRef="#br0" timeOffset="14973.31">4438 5789 2048 0,'0'0'0'15,"0"0"0"1,-13-25 0-1,2 6 0-15,-18 37 0 16,9 0 0 0,-31 46 0-1,0 30 0-15,3 18 0 16,20 15 0 0,13-2 0-16,13-12 0 15,3-48 0 1,29 0 0-16,-9-26 0 15,39-22 0 1,20-32 0 0,9-34 0-1,-89 49 0-15,0 0 0 0,0 0 0 0,83-78 0 16,-83 78 0-16,78-99 0 0,-78 99 0 16,67-111 0-16,-67 111 0 0,53-122 0 15,-53 122 0-15,34-105 0 0,-34 105 0 0,16-59 0 16,-16 59 0-16,4-87 0 0,-4 87 0 15,0-54 0-15,0 54 0 0,-9-66 0 16,9 66 0-16,-6-40 0 0,6 40 0 16,0 0 0-16,-3-19 0 0,3 19 0 15,0 0 0-15,-2-7 0 0,2 7 0 16,-13-7 0-16,13 7 0 0,0 0 0 16,-17 31 0-16,17-31 0 0,0 0 0 0,-11 86 0 15,11-86 0-15,-8 126 0 0,8-126 0 16,0 0 0-16,-3 145 0 0,3-145 0 15,6 149 0-15,-6-149 0 0,0 0 0 16,5 126 0-16,-5-126 0 0,4 69 0 16,-4-69 0-16,6 86 0 0,-6-86 0 15,4 54 0-15</inkml:trace>
  <inkml:trace contextRef="#ctx0" brushRef="#br0" timeOffset="15329.63">4567 6360 2048 0,'0'0'0'15,"9"-26"0"1,10-11 0 0,23-7 0-16,6 0 0 15,6-8 0 1,5-2 0-1,-3 2 0-15,-3 14 0 16,-3 17 0 0,-11 14 0-1,-3 25 0-15,-8 30 0 16,-9 33 0 0,-5 28 0-1,-2 9 0 1,0-6 0-16,-12-112 0 15,0 0 0-15,16 90 0 0,-16-90 0 16,0 0 0-16,22 65 0 0,-22-65 0 16,0 0 0-16</inkml:trace>
  <inkml:trace contextRef="#ctx0" brushRef="#br0" timeOffset="15692.31">5112 5752 2048 0,'0'0'0'0,"0"0"0"16,0 0 0 0,0 0 0-16,0 0 0 15,11 20 0 1,13-7 0-16,3-12 0 15,-1-9 0 1,-11-7 0 0,-16-13 0-1,-12-5 0-15,-11-2 0 16,-3 10 0 0,-2 14 0-1,1 30 0 1,-1 28 0-16,29-47 0 15,0 0 0-15,-14 65 0 0,14-65 0 16,0 0 0-16</inkml:trace>
  <inkml:trace contextRef="#ctx0" brushRef="#br0" timeOffset="16536.09">5402 5997 2048 0,'-1'21'0'16,"-10"19"0"-16,-3 24 0 16,1 8 0-1,2 9 0 1,4 7 0 0,11 4 0-1,10-2 0-15,18-20 0 16,10-30 0-1,1-34 0 1,-1-33 0 0,-6-29 0-16,-15-18 0 15,-17-2 0 1,-14 0 0 0,10 76 0-16,0 0 0 0,0 0 0 15,-34-63 0-15,34 63 0 0,0 0 0 16,-49-57 0-16,49 57 0 0,-47-57 0 15,47 57 0-15,0 0 0 0,-34-56 0 16,34 56 0-16,0 0 0 0,-17-52 0 16,17 52 0-16,6-46 0 0,-6 46 0 15,0 0 0-15,32-39 0 0,-32 39 0 0,0 0 0 16,55-29 0-16,-55 29 0 0,0 0 0 16,71-7 0-16,-71 7 0 0,71 21 0 15,-71-21 0-15,0 0 0 0,56 55 0 16,-56-55 0-16,0 0 0 0,40 81 0 15,-40-81 0-15,0 0 0 0,31 102 0 16,-31-102 0-16,21 111 0 0,-21-111 0 16,0 0 0-16,9 105 0 0,-9-105 0 15,0 0 0-15,2 85 0 0,-2-85 0 16,0 0 0-16,3 54 0 0,-3-54 0 0,2 24 0 16,-2-24 0-16,0 0 0 0,10-17 0 15,-10 17 0-15,0 0 0 0,18-53 0 16,-18 53 0-16,0 0 0 0,16-87 0 15,-16 87 0-15,25-101 0 0,-25 101 0 16,0 0 0-16,27-98 0 0,-27 98 0 16,0 0 0-16,33-85 0 0,-33 85 0 15,0 0 0-15,38-66 0 0,-38 66 0 0,37-52 0 16,-37 52 0-16,0 0 0 0,43-23 0 16,-43 23 0-16,0 0 0 0,45 11 0 15,-45-11 0-15,0 0 0 0,35 48 0 16,-35-48 0-16,20 87 0 0,-20-87 0 15,0 0 0-15,8 103 0 0,-8-103 0 16,5 97 0-16,-5-97 0 0,0 0 0 16,9 88 0-16,-9-88 0 0,21 66 0 15,-21-66 0-15,0 0 0 0,35 44 0 16,-35-44 0-16,57 17 0 0,-57-17 0 0,0 0 0 16,69-17 0-16,-69 17 0 0,42-16 0 15</inkml:trace>
  <inkml:trace contextRef="#ctx0" brushRef="#br0" timeOffset="18272.36">7187 6244 2048 0,'38'-6'0'15,"37"-4"0"1,41-1 0 0,33-3 0-16,27-2 0 15,32 1 0 1,1-2 0 0,-2 2 0-16,-31 2 0 15,-21 0 0-15,-19 1 0 16,-26-6 0-1,-49 6 0 1,10-20 0-16,-29 12 0 16,-28-32 0-1,-10 19 0 1,-4 33 0-16,0 0 0 0,0 0 0 16,-43-60 0-16,43 60 0 0,0 0 0 15,-31-37 0-15,31 37 0 0,0 0 0 16,-43-39 0-16,43 39 0 0,0 0 0 0,-27-22 0 15,27 22 0-15,0 0 0 0,-12-11 0 16,12 11 0-16,0 0 0 0,24 40 0 16,-24-40 0-16,0 0 0 0,38 81 0 15,-38-81 0-15,0 0 0 0,17 105 0 16,-17-105 0-16,0 0 0 0,1 114 0 16,-1-114 0-16,-3 68 0 0</inkml:trace>
  <inkml:trace contextRef="#ctx0" brushRef="#br0" timeOffset="21001.01">9911 5889 2048 0,'14'-33'0'16,"15"-18"0"0,-3-7 0-1,-10-5 0 1,-15 8 0 0,-23 21 0-1,-33 29 0 1,-22 38 0-16,-14 42 0 15,2 26 0 1,18 14 0 0,28-13 0-16,17-19 0 15,21-21 0 1,17-19 0 0,16-20 0-1,-28-23 0-15,0 0 0 0,0 0 0 0,44-9 0 16,-44 9 0-16,0 0 0 0,61-52 0 15,-61 52 0-15,73-88 0 0,-73 88 0 16,0 0 0-16,76-106 0 0,-76 106 0 16,0 0 0-16,60-85 0 0,-60 85 0 15,0 0 0-15,37-46 0 0,-37 46 0 16,0 0 0-16,22-7 0 0,-22 7 0 0,0 0 0 16,21 30 0-16,-21-30 0 0,0 0 0 15,12 66 0-15,-12-66 0 0,0 0 0 16,16 86 0-16,-16-86 0 0,0 0 0 15,33 77 0-15,-33-77 0 0,0 0 0 16,48 54 0-16,-48-54 0 0,0 0 0 16,72 24 0-16,-72-24 0 0,0 0 0 15,87-11 0-15,-87 11 0 0,0 0 0 16,92-44 0-16,-92 44 0 0,0 0 0 0,85-74 0 16,-85 74 0-16,0 0 0 0,61-87 0 15,-61 87 0-15,0 0 0 0,29-78 0 16,-29 78 0-16,0 0 0 0,-2-53 0 15,2 53 0-15,0 0 0 0,-43-17 0 16,43 17 0-16,0 0 0 0,-72 28 0 16,72-28 0-16,0 0 0 0,-80 67 0 15,80-67 0-15,0 0 0 0,-65 87 0 0,65-87 0 16,-34 86 0-16,34-86 0 0,0 0 0 16,1 71 0-16,-1-71 0 0,0 0 0 15,33 33 0-15,-33-33 0 0,0 0 0 16,63-13 0-16,-63 13 0 0,0 0 0 15,76-64 0-15,-76 64 0 0,83-103 0 16,-83 103 0-16,0 0 0 0,82-125 0 16,-82 125 0-16,0 0 0 0,64-130 0 15,-64 130 0-15,38-121 0 0,-38 121 0 0,16-105 0 16,-16 105 0-16,2-75 0 0,-2 75 0 16,-15-48 0-16,15 48 0 0,0 0 0 15,-11-27 0-15,11 27 0 0,0 0 0 16,-6-12 0-16,6 12 0 0,0 0 0 15,-13 18 0-15,13-18 0 0,0 0 0 16,-19 71 0-16,19-71 0 0,-32 122 0 16,32-122 0-16,0 0 0 0,-26 160 0 0,26-160 0 15,-4 154 0-15,4-154 0 0,10 116 0 16,-10-116 0-16,21 74 0 0,-21-74 0 16,27 43 0-16,-27-43 0 0,0 0 0 15,32 18 0-15,-32-18 0 0,0 0 0 16,36-4 0-16,-36 4 0 0,0 0 0 15,43-40 0-15,-43 40 0 0,50-77 0 16,-50 77 0-16,0 0 0 0,43-110 0 16,-43 110 0-16,0 0 0 0,36-115 0 0,-36 115 0 15,0 0 0-15,28-95 0 0,-28 95 0 16,0 0 0-16,19-57 0 0,-19 57 0 16,0 0 0-16,5-24 0 0,-5 24 0 15,-5 21 0-15,5-21 0 0,0 0 0 16,-8 68 0-16,8-68 0 0,0 0 0 15,-10 104 0-15,10-104 0 0,0 0 0 16,-4 112 0-16,4-112 0 0,0 0 0 16,11 107 0-16,-11-107 0 0,0 0 0 0,17 85 0 15,-17-85 0-15,19 52 0 0,-19-52 0 16,0 0 0-16,10 22 0 0,-10-22 0 16,0 0 0-16,13-24 0 0,-13 24 0 15,0 0 0-15,19-69 0 0,-19 69 0 16,0 0 0-16,25-102 0 0,-25 102 0 15,24-102 0-15,-24 102 0 0,0 0 0 16,21-80 0-16,-21 80 0 0,0 0 0 0,13-47 0 16,-13 47 0-16,0 0 0 0,5-23 0 15,-5 23 0-15,0 0 0 0,6 4 0 16,-6-4 0-16,0 0 0 0,18 33 0 16,-18-33 0-16,26 54 0 0,-26-54 0 15,0 0 0-15,27 64 0 0,-27-64 0 16,0 0 0-16,37 46 0 0,-37-46 0 15,0 0 0-15,51 21 0 0,-51-21 0 16,0 0 0-16,61-23 0 0,-61 23 0 16,0 0 0-16,59-51 0 0,-59 51 0 0,0 0 0 15,54-75 0-15,-54 75 0 0,35-76 0 16,-35 76 0-16,0 0 0 0,16-58 0 16,-16 58 0-16,0 0 0 0,-5-39 0 15,5 39 0-15,0 0 0 0,-24-11 0 16,24 11 0-16,0 0 0 0,-49 28 0 15,49-28 0-15,0 0 0 0,-59 66 0 16,59-66 0-16,-42 101 0 0,42-101 0 0,0 0 0 16,-26 121 0-16,26-121 0 0,0 0 0 15,0 112 0-15,0-112 0 0,0 0 0 16,34 85 0-16,-34-85 0 0,0 0 0 16,51 36 0-16,-51-36 0 0,76-8 0 15,-76 8 0-15,0 0 0 0,86-51 0 16,-86 51 0-16,0 0 0 0,89-81 0 15,-89 81 0-15,0 0 0 0,89-100 0 16,-89 100 0-16,0 0 0 0,72-93 0 0,-72 93 0 16,0 0 0-16,55-68 0 0,-55 68 0 15,0 0 0-15,21-47 0 0,-21 47 0 16,-12-31 0-16,12 31 0 0,0 0 0 16,-40-5 0-16,40 5 0 0,0 0 0 15,-48 14 0-15,48-14 0 0,0 0 0 16,-36 29 0-16,36-29 0 0,0 0 0 15,-18 37 0-15,18-37 0 0,0 0 0 16,3 53 0-16,-3-53 0 0,0 0 0 0,23 64 0 16,-23-64 0-16,0 0 0 0,33 67 0 15,-33-67 0-15,29 72 0 0,-29-72 0 16,0 0 0-16,22 71 0 0,-22-71 0 16,0 0 0-16,17 58 0 0,-17-58 0 15,0 0 0-15,13 38 0 0,-13-38 0 16,0 0 0-16,26 14 0 0,-26-14 0 15,0 0 0-15,46-24 0 0,-46 24 0 16,0 0 0-16,59-57 0 0,-59 57 0 0,58-82 0 16,-58 82 0-16,0 0 0 0,58-96 0 15,-58 96 0-15,0 0 0 0,41-103 0 16,-41 103 0-16,0 0 0 0,37-91 0 16,-37 91 0-16,0 0 0 0,25-84 0 15,-25 84 0-15,0 0 0 0,13-67 0 16,-13 67 0-16,0 0 0 0,3-40 0 15,-3 40 0-15,-3-16 0 0,3 16 0 16,0 0 0-16,-21 23 0 0,21-23 0 0,0 0 0 16,-25 62 0-16,25-62 0 0,0 0 0 15,-31 101 0-15,31-101 0 0,0 0 0 16,-19 122 0-16,19-122 0 0,0 0 0 16,-10 125 0-16,10-125 0 0,3 108 0 15,-3-108 0-15,0 0 0 0,9 83 0 16,-9-83 0-16,0 0 0 0,7 47 0 15,-7-47 0-15,0 0 0 0,8 15 0 16,-8-15 0-16,0 0 0 0,11-34 0 16,-11 34 0-16,0 0 0 0,24-73 0 0,-24 73 0 15,0 0 0-15,32-91 0 0,-32 91 0 16,0 0 0-16,37-81 0 0,-37 81 0 16,36-57 0-16,-36 57 0 0,0 0 0 15,43-32 0-15,-43 32 0 0,0 0 0 16,43-5 0-16,-43 5 0 0,0 0 0 15,48 17 0-15,-48-17 0 0,0 0 0 16,46 54 0-16,-46-54 0 0,0 0 0 0,32 74 0 16,-32-74 0-16,0 0 0 0,4 78 0 15,-4-78 0-15,0 0 0 0,-26 71 0 16,26-71 0-16,0 0 0 0,-52 50 0 16,52-50 0-16,-66 31 0 0,66-31 0 15,0 0 0-15,-61 6 0 0,61-6 0 16,0 0 0-16,-40-28 0 0,40 28 0 15,0 0 0-15,-5-63 0 0,5 63 0 16,0 0 0-16,34-89 0 0,-34 89 0 16,0 0 0-16,0 0 0 0,72-100 0 15,-72 100 0-15,0 0 0 0,0 0 0 0,94-106 0 16,-94 106 0-16,133-112 0 0,-133 112 0 16,143-116 0-16,-143 116 0 0,107-87 0 15,-107 87 0-15,0 0 0 0,68-59 0 16,-68 59 0-16,48-44 0 0,-48 44 0 15,28-37 0-15,-28 37 0 0,0 0 0 16,19-25 0-16,-19 25 0 0,0 0 0 16,3-17 0-16,-3 17 0 0,0 0 0 15,-1-8 0-15,1 8 0 0,0 0 0 0,-11 9 0 16,11-9 0-16,-28 45 0 0,28-45 0 16,0 0 0-16,-46 84 0 0,46-84 0 15,0 0 0-15,-54 124 0 0,54-124 0 16,0 0 0-16,-54 158 0 0,54-158 0 15,-37 180 0-15,37-180 0 0,-17 176 0 16,17-176 0-16,9 142 0 0,-9-142 0 16,34 108 0-16,-34-108 0 0,0 0 0 15,68 83 0-15,-68-83 0 0,85 55 0 0,-85-55 0 16,99 27 0-16,-99-27 0 0,101-7 0 16</inkml:trace>
  <inkml:trace contextRef="#ctx0" brushRef="#br0" timeOffset="22535.44">13346 5922 2048 0,'0'0'0'0,"0"0"0"15,28-53 0 1,-7 13 0 0,-12-39 0-1,-6 27 0 1,-48-3 0-1,11 22 0 1,-53 55 0 0,-11 45 0-16,10 39 0 15,18 11 0 1,32-45 0 0,31 6 0-1,7-30 0 1,0-48 0-16,0 0 0 0,0 0 0 15,0 0 0-15,52-1 0 0,-52 1 0 16,0 0 0-16,63-49 0 0,-63 49 0 16,0 0 0-16,51-85 0 0,-51 85 0 0,0 0 0 15,35-94 0-15,-35 94 0 0,0 0 0 16,17-56 0-16,-17 56 0 0,0 0 0 16,7-25 0-16,-7 25 0 0,0 0 0 15,0 0 0-15,7 0 0 0,-7 0 0 16,0 0 0-16,6 48 0 0,-6-48 0 15,0 0 0-15,12 95 0 0,-12-95 0 16,0 0 0-16,32 94 0 0,-32-94 0 16,0 0 0-16,59 69 0 0,-59-69 0 0,0 0 0 15,0 0 0-15,97 36 0 0,-97-36 0 16,0 0 0-16,117 1 0 0,-117-1 0 16,0 0 0-16,122-35 0 0,-122 35 0 15,0 0 0-15,114-71 0 0,-114 71 0 16,0 0 0-16,86-91 0 0,-86 91 0 15,64-97 0-15,-64 97 0 0,0 0 0 16,0 0 0-16,33-57 0 0,-33 57 0 16,0 0 0-16,-15-50 0 0,15 50 0 0,0 0 0 15,-54-4 0-15,54 4 0 0,0 0 0 16,-91 52 0-16,91-52 0 0,0 0 0 16,-97 88 0-16,97-88 0 0,0 0 0 15,-70 94 0-15,70-94 0 0,0 0 0 16,-35 53 0-16,35-53 0 0,0 0 0 15,11 67 0-15,-11-67 0 0,15 41 0 16,-15-41 0-16,0 0 0 0,78-18 0 16,-78 18 0-16,0 0 0 0,89-69 0 15,-89 69 0-15,0 0 0 0,90-114 0 0,-90 114 0 16,0 0 0-16,77-140 0 0,-77 140 0 16,0 0 0-16,57-139 0 0,-57 139 0 15,0 0 0-15,38-120 0 0,-38 120 0 16,0 0 0-16,0 0 0 0,20-66 0 15,-20 66 0-15,0 0 0 0,0 0 0 16,5-66 0-16,-5 66 0 0,0-38 0 16,-47 69 0-1,-7 74 0 1,17 61 0 0,32-20 0-1,24-39 0-15,15-39 0 16,13-37 0-1,1-31 0-15,-7-20 0 16,3-12 0 0,-10-12 0-16,-5-17 0 15,-8-8 0 1,-3 12 0 0,-9 23 0-1,-7 19 0-15,-5 17 0 16,0 33 0-1,-11 43 0 1,1 39 0 0,4 37 0-16,0 12 0 15,9-4 0-15,3-31 0 16,-4-31 0 0,-6-17 0-16,-6-18 0 15,-8-18 0-15,-2-15 0 16,-13-22 0-1,-1-28 0 1,-3-49 0 0,8-53 0-16,14-22 0 15,37 4 0 1,35 5 0 0,32 5 0-16,-4 3 0 15,-20 3 0-15</inkml:trace>
  <inkml:trace contextRef="#ctx0" brushRef="#br0" timeOffset="22817.37">14267 5236 2048 0,'-13'12'0'0,"-2"-4"0"16,6 6 0-1,3 8 0 1,15 2 0 0,10-11 0-16,10-14 0 15,-1-7 0 1,-13-3 0 0,-9 5 0-1,-3 8 0-15,-10 20 0 16,-8 7 0-1</inkml:trace>
  <inkml:trace contextRef="#ctx0" brushRef="#br0" timeOffset="23039.3">14530 5957 2048 0,'31'-4'0'0,"29"1"0"16,22 2 0-1,28 1 0 1,4-3 0-16,-11-8 0 16,-17-17 0-1</inkml:trace>
  <inkml:trace contextRef="#ctx0" brushRef="#br0" timeOffset="23273.13">14803 5718 2048 0,'-21'5'0'0,"2"-7"0"15,5 4 0 1,5 29 0-1,3 29 0 1,9 36 0-16,5 17 0 16,7 3 0-1,6-16 0 1,4-29 0 0,-15-55 0-16</inkml:trace>
  <inkml:trace contextRef="#ctx0" brushRef="#br0" timeOffset="24133.31">15368 5378 2048 0,'0'0'0'16,"4"15"0"-1,3 31 0 1,-7 30 0 0,-7 33 0-16,-5 20 0 15,-1-5 0 1,10-23 0-16,15-29 0 16,5-31 0-1,13-16 0-15,3-27 0 16,6-27 0-1,10-33 0 1,-2-14 0 0,-8-1 0-16,-10 21 0 15,-29 56 0-15,0 0 0 16,0 0 0-16,14-32 0 0,-14 32 0 16,0 0 0-16,5-14 0 0,-5 14 0 15,4 0 0-15,-4 0 0 0,0 0 0 0,-9 22 0 16,9-22 0-16,0 0 0 0,-16 48 0 15,16-48 0-15,-14 63 0 0,14-63 0 16,0 0 0-16,-3 59 0 0,3-59 0 16,0 0 0-16,6 51 0 0,-6-51 0 15,22 34 0-15,-22-34 0 0,0 0 0 16,38 19 0-16,-38-19 0 0,0 0 0 16,48-5 0-16,-48 5 0 0,45-30 0 15,-45 30 0-15,0 0 0 0,38-52 0 0,-38 52 0 16,29-70 0-16,-29 70 0 0,0 0 0 15,20-78 0-15,-20 78 0 0,0 0 0 16,12-75 0-16,-12 75 0 0,5-51 0 16,-5 51 0-16,0 0 0 0,2-27 0 15,-2 27 0-15,1-1 0 0,-1 1 0 16,0 0 0-16,-1 24 0 0,1-24 0 0,-13 56 0 16,13-56 0-16,0 0 0 0,-11 90 0 15,11-90 0-15,0 0 0 0,0 120 0 16,0-120 0-16,2 143 0 0,-2-143 0 15,0 0 0-15,8 151 0 0,-8-151 0 16,0 0 0-16,10 154 0 0,-10-154 0 16,4 143 0-16,-4-143 0 0,-12 123 0 15,12-123 0-15,-20 89 0 0,20-89 0 16,-27 60 0-16,27-60 0 0,-31 35 0 16,31-35 0-16,0 0 0 0,-38 8 0 0,38-8 0 15,0 0 0-15,-51-24 0 0,51 24 0 16,0 0 0-16,-55-75 0 0,55 75 0 15,-37-108 0-15,37 108 0 0,0 0 0 16,-8-118 0-16,8 118 0 0,0 0 0 16,27-113 0-16,-27 113 0 0,67-117 0 15,-67 117 0-15,0 0 0 0,98-130 0 16,-98 130 0-16</inkml:trace>
  <inkml:trace contextRef="#ctx0" brushRef="#br0" timeOffset="24445.77">16268 5265 2048 0,'0'0'0'15,"0"0"0"1,0 0 0-16,0 0 0 16,16 45 0-1,10 24 0 1,5 22 0-1,0 39 0-15,1 25 0 16,-4 19 0-16,-12-13 0 16,-10-16 0-1,-10-23 0-15,0-54 0 16,-10 16 0-16,3-31 0 16,6-28 0-1,2-15 0 1,2-23 0-16,1 13 0 15,0 0 0-15,0 0 0 0,8-14 0 16</inkml:trace>
  <inkml:trace contextRef="#ctx0" brushRef="#br0" timeOffset="24555.58">16815 6289 2048 0,'18'5'0'16,"-3"3"0"-1,-26-11 0-15,-1-3 0 16</inkml:trace>
  <inkml:trace contextRef="#ctx0" brushRef="#br0" timeOffset="26368.07">9362 7535 2048 0,'0'0'0'15,"42"-18"0"1,33-16 0 15,14-19 0-15,2-10 0-1,-8-11 0 1,-37 28 0-16,9-17 0 16,-22 21 0-1,-54-3 0 1,-35 26 0 0,-25 30 0-1,-10 25 0 1,3 18 0-1,39-21 0 1,49-33 0-16,0 0 0 0,0 0 0 16,-37 65 0-16,37-65 0 0,0 0 0 0,-20 42 0 0,20-42 0 0,30 58 0 15</inkml:trace>
  <inkml:trace contextRef="#ctx0" brushRef="#br0" timeOffset="27692.56">9522 8953 2048 0,'0'-54'0'16,"0"14"0"0,0 20 0-1,0 12 0 1,7 28 0 0,9 44 0-1,1 49 0-15,-5 53 0 16,-2 41 0-1,2 21 0 1,-4 8 0-16,-7-32 0 16,-9-24 0-1,-7-14 0-15,8-10 0 16,2-12 0-16,13-9 0 16,25-9 0-1,-33-126 0-15,0 0 0 0,69 109 0 16,-69-109 0-16,104 87 0 0,-104-87 0 15,135 62 0-15,-135-62 0 0,166 44 0 16,-166-44 0-16,196 23 0 0,-196-23 0 0,223 4 0 16,-223-4 0-16,254-5 0 0,-254 5 0 15,278-8 0-15,-278 8 0 0,302-16 0 16,-302 16 0-16,324-11 0 0,-324 11 0 16,346-10 0-16,-346 10 0 0,345-13 0 15,-345 13 0-15,344-12 0 0,-344 12 0 16,0 0 0-16,334-5 0 0,-334 5 0 15,314 1 0-15,-314-1 0 0,304 9 0 16,-304-9 0-16,293 18 0 0,-293-18 0 0,274 13 0 16,-274-13 0-16,245 7 0 0,-245-7 0 15,0 0 0-15,215 3 0 0,-215-3 0 16,181-8 0-16,-181 8 0 0,154-21 0 16,-154 21 0-16,122-30 0 0,-122 30 0 15,0 0 0-15,99-42 0 0,-99 42 0 16,0 0 0-16,82-70 0 0,-82 70 0 0,0 0 0 15,65-96 0-15,-65 96 0 0,0 0 0 16,50-142 0-16,-50 142 0 0,0 0 0 16,37-180 0-16,-37 180 0 0,0 0 0 15,0 0 0-15,19-206 0 0,-19 206 0 16,12-221 0-16,-12 221 0 0,16-224 0 16,-16 224 0-16,0 0 0 0,21-200 0 15,-21 200 0-15,19-183 0 0,-19 183 0 0,17-170 0 16,-17 170 0-16,0 0 0 0,14-160 0 15,-14 160 0-15,18-146 0 0,-18 146 0 16,14-128 0-16,-14 128 0 0,0 0 0 16,12-112 0-16,-12 112 0 0,0 0 0 15,8-64 0-15,-8 64 0 0,0 0 0 16,3-95 0-16,-3 95 0 0,0 0 0 16,0 0 0-16,-24-93 0 0,24 93 0 15,0 0 0-15,-61-85 0 0,61 85 0 0,0 0 0 16,-99-66 0-16,99 66 0 0,0 0 0 15,-144-56 0-15,144 56 0 0,0 0 0 16,0 0 0-16,-177-45 0 0,177 45 0 16,0 0 0-16,-221-41 0 0,221 41 0 0,-272-36 0 15,272 36 0-15,-314-28 0 0,314 28 0 16,-305-18 0-16,305 18 0 0,0 0 0 16,-297-10 0-16,297 10 0 0,-298-5 0 15,298 5 0-15,-314-2 0 0,314 2 0 16,-323 3 0-16,323-3 0 0,-323 9 0 15,323-9 0-15,-332 16 0 0,332-16 0 16,0 0 0-16,-319 26 0 0,319-26 0 16,-322 28 0-16,322-28 0 0,-314 38 0 0,314-38 0 15,-305 42 0-15,305-42 0 0,-281 40 0 16,281-40 0-16,-258 36 0 0,258-36 0 16,-235 32 0-16,235-32 0 0,-201 30 0 15,201-30 0-15,-177 27 0 0,177-27 0 16,-151 19 0-16,151-19 0 0,-122 1 0 15,122-1 0-15,-99-16 0 0</inkml:trace>
  <inkml:trace contextRef="#ctx0" brushRef="#br0" timeOffset="27833.19">9458 8570 2048 0,'0'0'0'15,"-6"12"0"1</inkml:trace>
  <inkml:trace contextRef="#ctx0" brushRef="#br0" timeOffset="28590.46">2528 13434 2048 0,'0'0'0'16,"0"0"0"0,0 0 0-16,29 3 0 15,-7 0 0 1,-11 61 0-1,-11 34 0 1,-3 19 0-16,-3 25 0 16,9 16 0-1,0 19 0-15,-6-4 0 16,1-22 0-16,1-15 0 16,-2-13 0-16,1-11 0 15,2-6 0 1,-1-47 0-16,4 24 0 15,0-31 0 1,-3-52 0-16,0 0 0 0,3 24 0 0,-3-24 0 16,0 0 0-16,-3 15 0 0,3-15 0 15,4-32 0-15,-4 32 0 0</inkml:trace>
  <inkml:trace contextRef="#ctx0" brushRef="#br0" timeOffset="29795.06">3097 13550 2048 0,'89'2'0'0,"47"-2"0"16,24 2 0 0,26 2 0-16,25-5 0 15,-3 1 0-15,-10 3 0 16,6 1 0-16,10-2 0 15,10 8 0-15,12 0 0 16,9 6 0 0,-6-6 0-16,4 6 0 15,4-2 0-15,4-2 0 16,4-1 0-16,2 4 0 16,-7-5 0-1,-10-2 0-15,-10-4 0 16,-9-5 0-16,-221 1 0 15,0 0 0-15,218-5 0 0,-218 5 0 16,191-8 0-16,2-4 0 0,-193 12 0 16,175-12 0-16,-175 12 0 0,161-17 0 15,-161 17 0-15,150-20 0 0,-150 20 0 16,138-18 0-16,-138 18 0 0,128-22 0 16,-128 22 0-16,116-21 0 0,-116 21 0 0,101-18 0 15,-101 18 0-15,93-14 0 0,-93 14 0 16,52-7 0-16,-52 7 0 0,71-10 0 15,-71 10 0-15,42-6 0 0,-42 6 0 16,0 0 0-16,54 11 0 0,-54-11 0 16,0 0 0-16,33 10 0 0,-33-10 0 15,27 41 0-15,-27-41 0 0,0 0 0 16,14 29 0-16,-14-29 0 0,0 0 0 0,2 75 0 16,-2-75 0-16,-10 94 0 0,10-94 0 15,0 0 0-15,-13 98 0 0,13-98 0 16,-12 104 0-16,12-104 0 0,0 0 0 15,-19 108 0-15,19-108 0 0,0 0 0 16,-24 113 0-16,24-113 0 0,-26 117 0 16,26-117 0-16,0 0 0 0,-46 112 0 15,46-112 0-15,-60 105 0 0,60-105 0 16,0 0 0-16,-80 98 0 0,80-98 0 0,-102 86 0 16,-14-13 0-16,116-73 0 0,-121 58 0 15,121-58 0-15,-120 46 0 0,120-46 0 16,-117 40 0-16,117-40 0 0,-119 30 0 15,119-30 0-15,-126 32 0 0,126-32 0 16,-139 28 0-16,139-28 0 0,-144 26 0 16,144-26 0-16,-144 20 0 0,-8-5 0 15,152-15 0-15,-161 7 0 0,161-7 0 16,-162 1 0-16,162-1 0 0,-170 0 0 0,170 0 0 16,-181 0 0-16,181 0 0 0,-179 2 0 15,-8-2 0-15,187 0 0 0,-188-2 0 16,188 2 0-16,-190 0 0 0,190 0 0 15,-193-2 0-15,193 2 0 0,-196-3 0 16,-4-3 0-16,200 6 0 0,-195 1 0 16,195-1 0-16,-196-1 0 0,196 1 0 15,-195-4 0-15,1 0 0 0,194 4 0 16,-190 1 0-16,190-1 0 0,-184-2 0 16,184 2 0-16,-179 0 0 0,2-6 0 0,177 6 0 15,-172-1 0-15,172 1 0 0,-168 4 0 16,168-4 0-16,-170 3 0 0,4 2 0 15,166-5 0-15,-156 10 0 0,156-10 0 16,-151 8 0-16,11 2 0 0,140-10 0 16,-127 9 0-16,127-9 0 0,-118 8 0 15,7 3 0-15,111-11 0 0,-65 5 0 16,65-5 0-16,-86 7 0 0,86-7 0 16,-56 4 0-16,-10 5 0 0,66-9 0 0,-41 6 0 15,41-6 0-15,0 0 0 0,-20 2 0 16,20-2 0-16,-6 1 0 0,6-1 0 15,-9-22 0-15</inkml:trace>
  <inkml:trace contextRef="#ctx0" brushRef="#br0" timeOffset="83965.86">2353 13529 2048 0,'0'0'0'0,"0"0"0"15,33-29 0 1,-9 8 0-16,24 1 0 16,-16 9 0-1,33 7 0 1,-22 4 0-16,53 4 0 16,13 3 0-1,10-1 0 1,12-3 0-16,16-2 0 15,11-2 0 1,14-5 0-16,-9-2 0 16,-9-2 0-16,3-3 0 15,5 1 0-15,-162 12 0 16,0 0 0-16,175-9 0 0,-175 9 0 16,184-9 0-16,12 2 0 0,-196 7 0 15,201-3 0-15,-201 3 0 0,210-7 0 16,-210 7 0-16,214-4 0 0,-214 4 0 15,218-5 0-15,-218 5 0 0,222-3 0 16,2-1 0-16,-224 4 0 0,223-6 0 16,-223 6 0-16,223-8 0 0,-223 8 0 0,225-6 0 15,-225 6 0-15,231-7 0 0,-231 7 0 16,225-11 0-16,-225 11 0 0,227-10 0 16,-227 10 0-16,223-7 0 0,-223 7 0 15,219-8 0-15,-16-1 0 0,-203 9 0 16,200-5 0-16,-200 5 0 0,186-7 0 15,-186 7 0-15,165-12 0 0,-165 12 0 16,151-13 0-16,-151 13 0 0,136-14 0 16,-136 14 0-16,122-16 0 0,-122 16 0 0,104-14 0 15,-104 14 0-15,57-9 0 0,-57 9 0 16,81-15 0-16,-81 15 0 0,52-10 0 16,-52 10 0-16,62-14 0 0,-62 14 0 15,39-7 0-15,-39 7 0 0,18-5 0 16,-18 5 0-16,0 0 0 0,39 4 0 15,-39-4 0-15,26 3 0 0,-26-3 0 16,0 0 0-16,29 35 0 0,-29-35 0 0,0 0 0 16,18 26 0-16,-18-26 0 0,11 75 0 15,-11-75 0-15,0 0 0 0,12 95 0 16,-12-95 0-16,0 0 0 0,7 109 0 16,-7-109 0-16,5 118 0 0,-5-118 0 15,0 0 0-15,5 128 0 0,-5-128 0 16,3 132 0-16,-3-132 0 0,0 0 0 15,4 140 0-15,-4-140 0 0,9 142 0 0,-9-142 0 16,9 140 0-16,-9-140 0 0,10 121 0 16,-10-121 0-16,7 103 0 0,-7-103 0 15,2 93 0-15,-2-93 0 0,1 53 0 16,-10 30 0-16,9-83 0 0,-8 53 0 16,8-53 0-16,0 0 0 0,-22 71 0 15,22-71 0-15,-16 43 0 0,16-43 0 16,0 0 0-16,-60 64 0 0,60-64 0 15,-75 52 0-15,75-52 0 0,-97 38 0 16,97-38 0-16,0 0 0 0,-118 26 0 0,118-26 0 16,-130 19 0-16,130-19 0 0,0 0 0 15,-148 5 0-15,148-5 0 0,-162-3 0 16,162 3 0-16,-178-6 0 0,178 6 0 16,-188-8 0-16,188 8 0 0,-176-8 0 15,176 8 0-15,-173-11 0 0,1-3 0 16,172 14 0-16,-180-9 0 0,180 9 0 15,-186-8 0-15,186 8 0 0,-185-11 0 0,185 11 0 16,-193-11 0-16,193 11 0 0,-194-8 0 16,-3 1 0-16,197 7 0 0,-205-6 0 15,205 6 0-15,-202-4 0 0,202 4 0 16,-198-4 0-16,198 4 0 0,-199-3 0 16,199 3 0-16,-202 0 0 0,-3 3 0 15,205-3 0-15,-199 0 0 0,199 0 0 16,-196 1 0-16,196-1 0 0,-193 4 0 15,5 0 0-15,188-4 0 0,-179 0 0 16,179 0 0-16,-170 5 0 0,0-7 0 0,170 2 0 16,-159 2 0-16,159-2 0 0,-154 1 0 15,154-1 0-15,-146 3 0 0,6-3 0 16,140 0 0-16,-125 1 0 0,125-1 0 16,-115 3 0-16,16-6 0 0,99 3 0 15,-56-1 0-15,56 1 0 0,-76-4 0 16,27 0 0-16,-7 3 0 15,56 1 0-15,-33-4 0 0,33 4 0 0,-34-9 0 16,34 9 0-16,-18-9 0 0,18 9 0 16,-26-28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3:49:19.52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3873 8074 2048 0,'0'0'0'16,"0"0"0"-16,0 0 0 15,0 0 0 1,0 0 0-1,0 0 0 1,17-8 0-16,-4 2 0 16,-5 2 0-1,31 10 0 1,-9 0 0 0,27 0 0-1,-19-2 0-15,36-4 0 16,9-1 0-1,5 0 0 1,-88 1 0-16,0 0 0 0,0 0 0 16,89 2 0-16,-89-2 0 0,94-3 0 15,-94 3 0-15,0 0 0 0,103-1 0 16,-103 1 0-16,0 0 0 0,108 3 0 16,-108-3 0-16,0 0 0 0,116-3 0 15,-116 3 0-15,0 0 0 0,121 1 0 0,-121-1 0 16,0 0 0-16,126-1 0 0,-126 1 0 15,0 0 0-15,130-1 0 0,-130 1 0 16,135 1 0-16,-135-1 0 0,0 0 0 16,140-2 0-16,-140 2 0 0,0 0 0 15,145-1 0-15,-145 1 0 0,0 0 0 16,144 0 0-16,-144 0 0 0,152 0 0 16,-152 0 0-16,0 0 0 0,143 4 0 0,-143-4 0 15,0 0 0-15,145-2 0 0,-145 2 0 16,144-6 0-16,-144 6 0 0,149-6 0 15,-149 6 0-15,136-5 0 0,-136 5 0 16,123-2 0-16,-123 2 0 0,124-4 0 16,-124 4 0-16,0 0 0 0,129-5 0 15,-129 5 0-15,133-5 0 0,-133 5 0 16,133-3 0-16,-133 3 0 0,137-6 0 0,-137 6 0 16,0 0 0-16,130-6 0 0,-130 6 0 15,131-4 0-15,-131 4 0 0,136 0 0 16,-136 0 0-16,127 0 0 0,-127 0 0 15,126 4 0-15,-126-4 0 0,126 1 0 16,-126-1 0-16,122 3 0 0,-122-3 0 16,122 3 0-16,-122-3 0 0,121 2 0 15,-121-2 0-15,121 2 0 0,-121-2 0 16,124 2 0-16,-124-2 0 0,125 0 0 0,-125 0 0 16,128-2 0-16,-128 2 0 0,126-1 0 15,-126 1 0-15,127-2 0 0,-127 2 0 16,0 0 0-16,130-1 0 0,-130 1 0 15,131-1 0-15,-131 1 0 0,139-2 0 16,-139 2 0-16,139 0 0 0,-139 0 0 16,135-5 0-16,-135 5 0 0,139-3 0 15,-139 3 0-15,134 0 0 0,-134 0 0 16,135 0 0-16,-135 0 0 0,0 0 0 0,134-4 0 16,-134 4 0-16,136 1 0 0,-136-1 0 15,127 2 0-15,-127-2 0 0,131-3 0 16,-131 3 0-16,131-1 0 0,-131 1 0 15,126 0 0-15,-126 0 0 0,0 0 0 16,130 0 0-16,-130 0 0 0,125 1 0 16,-125-1 0-16,123-6 0 0,-123 6 0 15,126-3 0-15,-126 3 0 0,126-2 0 0,-126 2 0 16,0 0 0-16,128-4 0 0,-128 4 0 16,127-5 0-16,-127 5 0 0,123-8 0 15,-123 8 0-15,122-3 0 0,-122 3 0 16,121-8 0-16,-121 8 0 0,0 0 0 15,120-8 0-15,-120 8 0 0,113-7 0 16,-113 7 0-16,0 0 0 0,116-5 0 16,-116 5 0-16,0 0 0 0,107-9 0 15,-107 9 0-15,0 0 0 0,122-7 0 0,-122 7 0 16,0 0 0-16,135-9 0 0,-135 9 0 16,0 0 0-16,141-6 0 0,-141 6 0 15,0 0 0-15,146-6 0 0,-146 6 0 16,0 0 0-16,0 0 0 0,134-6 0 15,-134 6 0-15,0 0 0 0,127-6 0 16,-127 6 0-16,0 0 0 0,122-5 0 16,-122 5 0-16,0 0 0 0,115-5 0 15,-115 5 0-15,0 0 0 0,104-7 0 0,-104 7 0 16,0 0 0-16,57-4 0 0,-57 4 0 16,0 0 0-16,82-7 0 0,-82 7 0 15,0 0 0-15,52-3 0 0</inkml:trace>
  <inkml:trace contextRef="#ctx0" brushRef="#br0" timeOffset="1720.23">7873 6638 2048 0,'0'0'0'0,"0"0"0"16,-15-23 0-1,5 4 0 1,-35 8 0 0,13 5 0-1,-35 7 0 1,23 1 0 0,-19 3 0-16,23-3 0 15,-3 2 0 1,17 0 0-1,15-2 0 1,3 23 0 0,4-6 0-1,4-19 0-15,0 0 0 0,0 0 0 0,-2 52 0 16,2-52 0-16,0 0 0 0,0 36 0 16,0-36 0-16,0 0 0 0,-3 82 0 15,3-82 0-15,0 0 0 0,-9 93 0 16,9-93 0-16,0 0 0 0,-2 98 0 15,2-98 0-15,0 0 0 0,-5 100 0 0,5-100 0 16,0 0 0-16,1 109 0 0,-1-109 0 16,0 0 0-16,2 122 0 0,-2-122 0 15,0 0 0-15,10 123 0 0,-10-123 0 16,6 127 0-16,-6-127 0 0,0 0 0 16,6 128 0-16,-6-128 0 0,0 0 0 15,7 126 0-15,-7-126 0 0,0 0 0 16,13 122 0-16,-13-122 0 0,0 0 0 0,9 113 0 15,-9-113 0-15,0 0 0 0,16 114 0 16,-16-114 0-16,0 0 0 0,18 104 0 16,-18-104 0-16,0 0 0 0,15 100 0 15,-15-100 0-15,21 91 0 0,-21-91 0 16,0 0 0-16,12 51 0 0,-12-51 0 16,0 0 0-16,21 77 0 0,-21-77 0 15,0 0 0-15,13 49 0 0,-13-49 0 16,0 0 0-16,53 51 0 0,-53-51 0 0,0 0 0 15,75 35 0-15,-75-35 0 0,0 0 0 16,89 19 0-16,-89-19 0 0,104 9 0 16,-104-9 0-16,0 0 0 0,116 1 0 15,-116-1 0-15,0 0 0 0,125-1 0 16,-125 1 0-16,0 0 0 0,0 0 0 16</inkml:trace>
  <inkml:trace contextRef="#ctx0" brushRef="#br0" timeOffset="2750.43">13957 6506 2048 0,'0'0'0'16,"0"0"0"0,0 0 0-1,38 0 0 1,-8 3 0-1,58 0 0 1,18-9 0 0,0-8 0-1,-44 4 0 1,25-11 0 0,-32 6 0-1,-29 7 0 1,-16 6 0-1,-6 1 0 1,-4 1 0-16,0 0 0 16,0 0 0-16,-18 9 0 0,18-9 0 15,0 0 0-15,-40 30 0 0,40-30 0 0,0 0 0 16,-26 22 0-16,26-22 0 0,0 0 0 16,0 0 0-16,-38 82 0 0,38-82 0 15,0 0 0-15,-34 107 0 0,34-107 0 16,0 0 0-16,-21 129 0 0,21-129 0 15,0 0 0-15,0 0 0 0,-14 146 0 16,14-146 0-16,0 0 0 0,3 161 0 16,-3-161 0-16,0 0 0 0,-3 169 0 15,3-169 0-15,0 0 0 0,1 172 0 0,-1-172 0 16,-2 177 0-16,2-177 0 0,0 0 0 16,-5 175 0-16,5-175 0 0,-6 144 0 15,6-144 0-15,0 119 0 0,0-119 0 16,0 0 0-16,3 65 0 0,-3-65 0 15,-1 91 0-15,1-91 0 0,0 0 0 16,0 0 0-16,0 60 0 0,0-60 0 16,0 0 0-16,-16 74 0 0,16-74 0 0,0 0 0 15,0 0 0-15,-12 47 0 0,12-47 0 16,0 0 0-16,-74 65 0 0,74-65 0 16,0 0 0-16,0 0 0 0,-104 58 0 15,104-58 0-15,0 0 0 0</inkml:trace>
  <inkml:trace contextRef="#ctx0" brushRef="#br0" timeOffset="3694.89">9488 8672 2048 0,'7'-47'0'0,"-2"13"0"16,-11-10 0-1,0 18 0 1,-58 37 0 0,-31 31 0-1,3 16 0 1,38-22 0-1,0 29 0 1,23-22 0 0,48 24 0-1,38 0 0 1,24 0 0-16,13 14 0 16,-3 18 0-1,-89-99 0-15,0 0 0 16,0 0 0-16,61 97 0 0,-61-97 0 15,0 0 0-15,31 95 0 0,-31-95 0 16,0 0 0-16,-14 93 0 0,14-93 0 0,0 0 0 16,-64 90 0-16,64-90 0 0,0 0 0 15,-111 87 0-15,111-87 0 0,-121 67 0 16,121-67 0-16,-127 48 0 0,127-48 0 16,0 0 0-16,-121 22 0 0,121-22 0 15,-71 9 0-15,71-9 0 0,-84-29 0 16,84 29 0-16,0 0 0 0,-53-23 0 0,53 23 0 15,0 0 0-15,-49-74 0 0,49 74 0 16,0 0 0-16,-5-92 0 0,5 92 0 16,0 0 0-16,31-85 0 0,-31 85 0 15,0 0 0-15,59-70 0 0,-59 70 0 16,0 0 0-16,81-44 0 0,-81 44 0 16,0 0 0-16,91-17 0 0,-91 17 0 15,0 0 0-15,93 24 0 0,-93-24 0 16,0 0 0-16,90 69 0 0,-90-69 0 0,76 95 0 15,-76-95 0-15,0 0 0 0,70 103 0 16,-70-103 0-16,0 0 0 0,59 98 0 16,-59-98 0-16,0 0 0 0</inkml:trace>
  <inkml:trace contextRef="#ctx0" brushRef="#br0" timeOffset="6104.28">9830 9036 2048 0,'0'0'0'16,"14"35"0"-1,-3 29 0 1,-7 28 0 0,-11 25 0-1,-3 17 0-15,-1-8 0 16,6-56 0 0,4-10 0-1,0-26 0 1,27-62 0-1,7-50 0 1,2-35 0 0,1-7 0-1,-15 51 0 1,-21 69 0-16,0 0 0 0,0 0 0 0,27-77 0 16,-27 77 0-16,0 0 0 0,15-44 0 15,-15 44 0-15,0 0 0 0,21-29 0 16,-21 29 0-16,0 0 0 0,12-15 0 15,-12 15 0-15,0 0 0 0,27 59 0 16,-27-59 0-16,0 0 0 0,21 110 0 16,-21-110 0-16,0 0 0 0,23 115 0 15,-23-115 0-15,0 0 0 0,30 102 0 16,-30-102 0-16,0 0 0 0,17 55 0 16,-17-55 0-16,0 0 0 0,38 55 0 0,-38-55 0 15,0 0 0-15,26 32 0 0,-26-32 0 16,0 0 0-16,46-31 0 0,-46 31 0 15,0 0 0-15,50-90 0 0,-50 90 0 16,0 0 0-16,44-138 0 0,-44 138 0 16,0 0 0-16,35-161 0 0,-35 161 0 15,24-145 0-15,-24 145 0 0,11-116 0 16,-11 116 0-16,5-64 0 0,-5 64 0 0,0 0 0 16,-13-59 0-16,13 59 0 0,0 0 0 15,-11-34 0-15,11 34 0 0,0 0 0 16,-24-12 0-16,24 12 0 0,0 0 0 15,-27 34 0-15,27-34 0 0,0 0 0 16,-25 92 0-16,25-92 0 0,0 0 0 16,-16 136 0-16,16-136 0 0,0 0 0 15,2 162 0-15,-2-162 0 0,12 152 0 16,-12-152 0-16,16 121 0 0,-16-121 0 0,10 66 0 16,-10-66 0-16,8 55 0 0,-8-55 0 15,0 0 0-15,4 31 0 0,-4-31 0 16,0 0 0-16,2 14 0 0,-2-14 0 15,1 5 0-15,-1-5 0 0,0 0 0 16,-19-50 0-16,19 50 0 0,0 0 0 16,-15-37 0-16,15 37 0 0,0 0 0 15,8-80 0-15,-8 80 0 0,0 0 0 16,9-52 0-16,-9 52 0 0,38-62 0 0,-38 62 0 16,0 0 0-16,61-53 0 0,-61 53 0 15,0 0 0-15,73-33 0 0,-73 33 0 16,0 0 0-16,87-14 0 0,-87 14 0 15,0 0 0-15,81 17 0 0,-81-17 0 16,0 0 0-16,63 48 0 0,-63-48 0 16,0 0 0-16,34 33 0 0,-34-33 0 15,0 0 0-15,1 64 0 0,-1-64 0 16,-44 61 0-16,44-61 0 0,0 0 0 0,-73 53 0 16,73-53 0-16,0 0 0 0,-81 42 0 15,81-42 0-15,0 0 0 0,-79 34 0 16,79-34 0-16,0 0 0 0,-48 19 0 15,48-19 0-15,0 0 0 0,-22 9 0 16,22-9 0-16,-11 4 0 0,11-4 0 16,0 0 0-16,47-42 0 0,-47 42 0 15,0 0 0-15,74-62 0 0,-74 62 0 0,0 0 0 16,85-61 0-16,-85 61 0 0,0 0 0 16,84-58 0-16,-84 58 0 0,0 0 0 15,49-33 0-15,-49 33 0 0,0 0 0 16,61-42 0-16,-61 42 0 0,0 0 0 15,39-25 0-15,-39 25 0 0,0 0 0 16,17-11 0-16,-17 11 0 0,16 16 0 16,-16-16 0-16,-1 49 0 15,1-49 0-15,0 0 0 0,-8 84 0 0,8-84 0 16,0 0 0-16,-2 124 0 0,2-124 0 16,0 0 0-16,-4 153 0 0,4-153 0 15,0 0 0-15,7 171 0 0,-7-171 0 16,12 195 0-16,-12-195 0 0,8 199 0 15,-8-199 0-15,3 174 0 0,-3-174 0 16,-6 149 0-16,6-149 0 0,-19 123 0 16,19-123 0-16,-33 100 0 0,33-100 0 0,-46 80 0 15,46-80 0-15,-29 42 0 0,29-42 0 16,0 0 0-16,-78 35 0 0,78-35 0 16,0 0 0-16,-53 20 0 0,53-20 0 15,0 0 0-15,-87-28 0 0,87 28 0 16,-74-70 0-16,74 70 0 0,0 0 0 15,-34-117 0-15,34 117 0 0,0 0 0 16,13-161 0-16,-13 161 0 0,53-197 0 16,-53 197 0-16,88-201 0 0,-88 201 0 15,93-174 0-15,-93 174 0 0,95-150 0 0,-95 150 0 16,95-136 0-16,-95 136 0 0,89-126 0 16,-89 126 0-16,0 0 0 0,85-117 0 15,-85 117 0-15,64-101 0 0,-64 101 0 16,48-89 0-16,-48 89 0 0,23-51 0 15,-23 51 0-15,14-59 0 0,-14 59 0 16,6-37 0-16,-6 37 0 0,0 0 0 0,2-17 0 16,-2 17 0-16,0 0 0 0,-12-17 0 15,12 17 0-15,0 0 0 0,-11-11 0 16,11 11 0-16,0 0 0 0,-29 65 0 16,29-65 0-16,0 0 0 0,-19 94 0 15,19-94 0-15,5 97 0 0,-5-97 0 16,0 0 0-16,7 57 0 0,-7-57 0 15,0 0 0-15,19 69 0 0,-19-69 0 16,0 0 0-16,11 43 0 0,-11-43 0 0,0 0 0 16,43 21 0-16,-43-21 0 0,0 0 0 15,27 7 0-15,-27-7 0 0,0 0 0 16,53-49 0-16,-53 49 0 0,0 0 0 16,51-83 0-16,-51 83 0 0,0 0 0 15,42-86 0-15,-42 86 0 0,0 0 0 16,23-50 0-16,-23 50 0 0,54-47 0 31,-54 47 0-31,0 0 0 0,36-29 0 0,-36 29 0 16,0 0 0-16,51-5 0 0,-51 5 0 15,0 0 0-15,32 0 0 0,-32 0 0 16,0 0 0-16,15 2 0 0,-15-2 0 16,0 0 0-16,5 1 0 0,-5-1 0 15,0 0 0-15,-3-17 0 0,3 17 0 16,0 0 0-16,-3-13 0 0,3 13 0 15,0 0 0-15,-33-25 0 0,33 25 0 0,0 0 0 16,-24-18 0-16,24 18 0 0,0 0 0 16,-56 15 0-16,56-15 0 0,0 0 0 15,-37 14 0-15,37-14 0 0,0 0 0 16,-35 66 0-16,35-66 0 0,0 0 0 16,-21 86 0-16,21-86 0 0,-1 89 0 15,1-89 0-15,0 0 0 0,29 81 0 16,-29-81 0-16,0 0 0 0,22 45 0 15,-22-45 0-15,0 0 0 0,70 28 0 16,-70-28 0-16,0 0 0 0,83 0 0 0,-83 0 0 16,0 0 0-16,85-44 0 0,-85 44 0 15,0 0 0-15,88-82 0 0,-88 82 0 16,0 0 0-16,84-124 0 0,-84 124 0 16,0 0 0-16,68-138 0 0,-68 138 0 15,52-135 0-15,-52 135 0 0,0 0 0 16,30-116 0-16,-30 116 0 0,14-65 0 15,-14 65 0-15,1-70 0 0,-1 70 0 0,0 0 0 16,-1-43 0-16,1 43 0 0,0 0 0 16,-1-20 0-16,1 20 0 0,0 0 0 15,0-8 0-15,0 8 0 0,0 0 0 16,-26 48 0-16,26-48 0 0,0 0 0 16,-32 89 0-16,32-89 0 0,0 0 0 15,-25 124 0-15,25-124 0 0,0 0 0 16,-16 136 0-16,16-136 0 0,0 0 0 15,6 141 0-15,-6-141 0 0,0 0 0 16,18 117 0-16,-18-117 0 0,0 0 0 0,47 94 0 16,-47-94 0-16,64 67 0 0,-64-67 0 15,0 0 0-15,38 34 0 0,-38-34 0 16,0 0 0-16,68-17 0 0,-68 17 0 16,0 0 0-16,45-20 0 0</inkml:trace>
  <inkml:trace contextRef="#ctx0" brushRef="#br0" timeOffset="6321.94">12075 9124 2048 0,'0'0'0'15,"62"-26"0"1,23-5 0-1,-35 13 0 1,16-3 0 0</inkml:trace>
  <inkml:trace contextRef="#ctx0" brushRef="#br0" timeOffset="6681.62">10752 9053 2048 0,'0'0'0'15,"0"0"0"1,0 0 0-16,34 10 0 15,-9-2 0 1,18-27 0 0,-16 2 0-1,-8-29 0 1,-10 13 0 0,-46 5 0-1,6 14 0 1,-17 44 0-1,16-3 0 1</inkml:trace>
  <inkml:trace contextRef="#ctx0" brushRef="#br0" timeOffset="7212.82">12588 9475 2048 0,'66'-2'0'16,"34"1"0"0,21 1 0-1,15-6 0 1,4 0 0 0,-18 2 0-1,-55 2 0 1,3-3 0-1,-28 3 0 1,-23 0 0 0</inkml:trace>
  <inkml:trace contextRef="#ctx0" brushRef="#br0" timeOffset="7529.62">13721 9074 2048 0,'23'12'0'0,"13"15"0"15,1 21 0 1,6 25 0 0,4 22 0-1,2 9 0 1,3-5 0 0,-6-17 0-1,-13-28 0 16,-12-43 0-15</inkml:trace>
  <inkml:trace contextRef="#ctx0" brushRef="#br0" timeOffset="7810.98">13991 9122 2048 0,'-12'32'0'16,"-21"42"0"0,-10 34 0-1,-10 17 0 1,-3-3 0-1,6-10 0 1,6-21 0 0,6-40 0-1</inkml:trace>
  <inkml:trace contextRef="#ctx0" brushRef="#br0" timeOffset="8576.64">9475 6952 2048 0,'0'0'0'16,"0"0"0"0,47-2 0-1,-13 1 0-15,23-31 0 16,-21 8 0 0,33-43 0-1,5-10 0 1,6 2 0-1,-35 35 0 1,18-1 0 0,-23 19 0-1,-21 11 0-15</inkml:trace>
  <inkml:trace contextRef="#ctx0" brushRef="#br0" timeOffset="8920.34">9551 7017 2048 0,'0'0'0'15,"0"0"0"-15,23-8 0 16,14-9 0 0,12-13 0-1,13-12 0 1,4-13 0 0,0-4 0-1,0-5 0 1,-16 9 0-16,-16 13 0 15</inkml:trace>
  <inkml:trace contextRef="#ctx0" brushRef="#br0" timeOffset="12268.85">6479 6432 2048 0,'-41'-50'0'0,"8"15"0"16,-39-26 0-1,-23 2 0 1,-16 15 0-16,-16 15 0 16,-18 17 0-1,-13 16 0 1,-10 14 0-1,-6 12 0-15,-8 10 0 16,13 4 0-16,19 0 0 16,5 4 0-16,11 0 0 15,-2 9 0 1,9 7 0-16,5 3 0 16,6 5 0-16,116-72 0 0,0 0 0 15,-106 79 0-15,106-79 0 0,-101 79 0 16,5 5 0-16,96-84 0 0,-82 84 0 15,82-84 0-15,-68 89 0 0,68-89 0 16,-62 84 0-16,62-84 0 0,-51 86 0 16,51-86 0-16,-37 87 0 0,15 2 0 15,22-89 0-15,-13 86 0 0,13-86 0 0,-5 48 0 16,5-48 0-16,0 0 0 0,12 90 0 16,-12-90 0-16,28 98 0 0,-28-98 0 15,0 0 0-15,43 97 0 0,-43-97 0 16,65 94 0-16,-65-94 0 0,87 88 0 15,-87-88 0-15,106 84 0 0,-106-84 0 16,125 72 0-16,-125-72 0 0,121 58 0 16,-121-58 0-16,128 47 0 0,-128-47 0 15,138 41 0-15,-138-41 0 0,143 30 0 16,6-2 0-16,-149-28 0 0,156 20 0 16,-156-20 0-16,157 15 0 0,-157-15 0 15,164 6 0-15,-164-6 0 0,171 6 0 0,-171-6 0 16,180-3 0-16,-180 3 0 0,181-9 0 15,-181 9 0-15,178-15 0 0,-178 15 0 16,176-17 0-16,-176 17 0 0,167-28 0 16,-167 28 0-16,172-31 0 0,-172 31 0 15,160-36 0-15,-160 36 0 0,143-44 0 16,-143 44 0-16,127-51 0 0,-127 51 0 0,120-55 0 16,-120 55 0-16,111-62 0 0,-111 62 0 15,99-64 0-15,-99 64 0 0,91-68 0 16,-91 68 0-16,81-73 0 0,-81 73 0 15,63-78 0-15,-63 78 0 0,51-80 0 16,-51 80 0-16,38-82 0 0,-38 82 0 16,28-91 0-16,-28 91 0 0,0 0 0 15,14-96 0-15,-14 96 0 0,0 0 0 16,7-106 0-16,-7 106 0 0,-9-115 0 16,9 115 0-16,0 0 0 0,-19-118 0 0,19 118 0 15,-29-121 0-15,29 121 0 0,0 0 0 16,-43-120 0-16,43 120 0 0,-54-116 0 15,54 116 0-15,0 0 0 0,-70-110 0 16,70 110 0-16,0 0 0 0,-85-102 0 16,85 102 0-16,-99-95 0 0,99 95 0 15,0 0 0-15,-123-93 0 0,123 93 0 16,-140-79 0-16,140 79 0 0,-158-65 0 0,158 65 0 16,-155-52 0-16,155 52 0 0,-157-36 0 15,157 36 0-15,-170-16 0 0,170 16 0 16,-192 9 0-16,192-9 0 0,-216 32 0 15,86-11 0-15</inkml:trace>
  <inkml:trace contextRef="#ctx0" brushRef="#br0" timeOffset="13472.96">5233 6472 2048 0,'0'0'0'16,"0"0"0"-16</inkml:trace>
  <inkml:trace contextRef="#ctx0" brushRef="#br0" timeOffset="14317.01">5428 6616 2048 0,'0'0'0'16,"-22"-3"0"-16,-13-8 0 16,-6-3 0-1,-11-13 0 1,-2-12 0-1,-10-13 0 1,3-22 0-16,5-29 0 16,15-25 0-1,17-20 0 1,13-22 0-16,12-10 0 16,15-12 0-16,8 8 0 15,8 7 0 1,9 10 0-16,13 0 0 15,11-2 0-15,-65 169 0 0,0 0 0 16,75-166 0-16,10 3 0 0,-85 163 0 16,92-160 0-16,-92 160 0 0,101-151 0 15,-101 151 0-15,103-146 0 0,-103 146 0 16,115-134 0-16,-115 134 0 0,122-122 0 16,2 15 0-16,-124 107 0 0,128-89 0 15,-128 89 0-15,125-75 0 0,-125 75 0 16,115-60 0-16,-115 60 0 0,104-45 0 0,-104 45 0 15,85-30 0-15,-16 9 0 0,-69 21 0 16,51-12 0-16,-51 12 0 0,36-7 0 16,-36 7 0-16,16-6 0 0,-16 6 0 15,7-3 0-15,-7 3 0 0,0 0 0 16,-3-4 0-16,3 4 0 0,-18-8 0 16,18 8 0-16,-33-11 0 0,33 11 0 15,0 0 0-15,-44-21 0 0,44 21 0 16,-39-25 0-16,39 25 0 0,0 0 0 15,-28-33 0-15,28 33 0 0,-10-37 0 0,10 37 0 16,3-37 0-16,-3 37 0 0,0 0 0 16,18-26 0-16,-18 26 0 0,34-12 0 15,-34 12 0-15,41 8 0 0,-41-8 0 16,0 0 0-16,45 30 0 0,-45-30 0 16,43 49 0-16,-43-49 0 0,32 69 0 15,-32-69 0-15,0 0 0 0,12 78 0 0,-12-78 0 16,-1 80 0-16,1-80 0 0,0 0 0 15,-16 87 0-15,16-87 0 0,-37 86 0 16,37-86 0-16,-43 63 0 0,43-63 0 16,-12 32 0-16</inkml:trace>
  <inkml:trace contextRef="#ctx0" brushRef="#br0" timeOffset="14647.72">7481 2468 2048 0,'0'0'0'16,"0"0"0"-1,-17 47 0-15,3 27 0 16,4 26 0 0,7 20 0-1,2 5 0 1,-1-8 0-16,0-51 0 16,-3 10 0-1,3-28 0 1,0-27 0-1</inkml:trace>
  <inkml:trace contextRef="#ctx0" brushRef="#br0" timeOffset="15132.04">7364 2577 2048 0,'-4'-20'0'16,"0"-3"0"-16,-1 8 0 15,5 11 0 1,18 16 0 0,12 23 0-1,4 27 0-15,11 33 0 16,0 23 0 0,11 8 0-1,3-5 0-15,6-7 0 16,-11-16 0-16,-8-28 0 15,-9-16 0 1,-14-19 0 0,-5-22 0-16,3-39 0 15,-21 26 0-15,0 0 0 16,0 0 0-16,16-68 0 0,-16 68 0 16,14-115 0-16,-14 115 0 0,0 0 0 15,-1-153 0-15,1 153 0 0,-13-172 0 0,0 13 0 16,13 159 0-16,-13-129 0 0,13 129 0 15,-10-100 0-15,10 100 0 0,-1-86 0 16,1 86 0-16,7-83 0 0,-7 83 0 16,8-78 0-16,-2 35 0 0,-6 43 0 15,0 0 0-15,8-54 0 0,-8 54 0 16,9-43 0-16,-9 43 0 0,0 0 0 16,9-24 0-16,-9 24 0 0,1-1 0 15,-1 1 0-15,-6 22 0 0,6-22 0 0,-8 41 0 16</inkml:trace>
  <inkml:trace contextRef="#ctx0" brushRef="#br0" timeOffset="16430.99">8234 2871 2048 0,'0'0'0'16,"3"26"0"0,-6 15 0-1,-8 20 0-15,-8 12 0 16,5 10 0 0,2 6 0-1,16 6 0 1,19-15 0-1,15-29 0-15,10-36 0 16,1-29 0 0,-5-25 0-1,-4-25 0 1,-17-16 0-16,-17-8 0 16,-15 1 0-1,9 87 0-15,0 0 0 0,0 0 0 16,-23-75 0-16,23 75 0 0,-36-63 0 15,36 63 0-15,0 0 0 0,-36-51 0 16,36 51 0-16,0 0 0 0,-38-46 0 16,38 46 0-16,-22-40 0 0,22 40 0 0,0 0 0 15,14-50 0-15,-14 50 0 0,51-55 0 16,-51 55 0-16,0 0 0 0,81-57 0 16,-81 57 0-16,94-39 0 0,-94 39 0 15,0 0 0-15,93-13 0 0,-93 13 0 16,84 18 0-16,-84-18 0 0,0 0 0 15,62 52 0-15,-62-52 0 0,0 0 0 16,35 79 0-16,-35-79 0 0,8 106 0 16,-8-106 0-16,0 0 0 0,-4 121 0 15,4-121 0-15,-11 124 0 0,11-124 0 0,0 0 0 16,-5 114 0-16,5-114 0 0,0 0 0 16,4 96 0-16,-4-96 0 0,16 74 0 15,-16-74 0-15,0 0 0 0,27 46 0 16,-27-46 0-16,0 0 0 0,38 6 0 15,-38-6 0-15,48-47 0 0,-48 47 0 16,0 0 0-16,50-91 0 0,-50 91 0 0,52-113 0 16,-52 113 0-16,36-112 0 0,-36 112 0 15,0 0 0-15,26-90 0 0,-26 90 0 16,20-65 0-16,-20 65 0 0,12-50 0 16,-12 50 0-16,0 0 0 0,7-28 0 15,-7 28 0-15,3-13 0 0,-3 13 0 16,-3 9 0-16,3-9 0 0,-11 32 0 15,11-32 0-15,0 0 0 0,-18 56 0 16,18-56 0-16,-23 77 0 0,23-77 0 0,-14 93 0 16,14-93 0-16,0 0 0 0,0 105 0 15,0-105 0-15,11 90 0 0,-11-90 0 16,0 0 0-16,24 67 0 0,-24-67 0 16,37 35 0-16,-37-35 0 0,49 5 0 15,-49-5 0-15,0 0 0 0,49-34 0 16,-49 34 0-16,50-61 0 0,-50 61 0 0,46-80 0 15,-46 80 0-15,0 0 0 0,35-81 0 16,-35 81 0-16,24-76 0 0,-24 76 0 16,19-67 0-16,-19 67 0 0,0 0 0 15,8-51 0-15,-8 51 0 0,0-28 0 16,0 28 0-16,0-14 0 0,0 14 0 16,1 19 0-16,-1-19 0 0,0 0 0 15,1 46 0-15,-1-46 0 0,-1 76 0 16,1-76 0-16,-11 93 0 0,11-93 0 0,0 0 0 15,-11 101 0-15,11-101 0 0,-5 87 0 16,5-87 0-16,0 0 0 0,-4 62 0 16,4-62 0-16,-1 32 0 0,1-32 0 15,-1 1 0-15,1-1 0 0,0 0 0 16,-5-38 0-16,5 38 0 0,-13-75 0 16,13 75 0-16,-5-95 0 0,5 95 0 15,0 0 0-15,2-103 0 0,-2 103 0 16,13-100 0-16,-13 100 0 0,26-82 0 0,-26 82 0 15,0 0 0-15,35-56 0 0,-35 56 0 16,33-34 0-16,-33 34 0 0,39-5 0 16,-39 5 0-16,0 0 0 0,44 23 0 15,-44-23 0-15,35 51 0 0,-35-51 0 16,33 96 0-16,-33-96 0 0,23 115 0 16,-23-115 0-16,17 114 0 0,-17-114 0 15,29 90 0-15,-29-90 0 0,35 54 0 16,-35-54 0-16,44 25 0 0,-44-25 0 0,50 5 0 15,-50-5 0-15,49-17 0 0,-49 17 0 16,0 0 0-16,56-49 0 0,-56 49 0 16,59-80 0-16</inkml:trace>
  <inkml:trace contextRef="#ctx0" brushRef="#br0" timeOffset="16795.58">10540 2190 2048 0,'2'-39'0'16,"1"8"0"0,-2 16 0-16,-26 10 0 15,4 4 0 1,-38 50 0-1,-6 28 0-15,3 31 0 16,-2 37 0 0,8 8 0-16,13 8 0 15,8-5 0-15,12 1 0 16,14-2 0-16,6-6 0 16,16-6 0-1,19-27 0-15,19-27 0 16,20-37 0-16,9-43 0 15,-32-11 0 1,-48 2 0-16,0 0 0 0,113-56 0 16</inkml:trace>
  <inkml:trace contextRef="#ctx0" brushRef="#br0" timeOffset="17561.13">11183 2356 2048 0,'0'0'0'15,"0"0"0"-15,-43 4 0 16,-19 18 0-1,-5 24 0-15,-8 19 0 16,3 29 0 0,-6 24 0-1,10 17 0-15,12 10 0 16,17-20 0-16,20-19 0 16,13-47 0-16,11 13 0 15,0-27 0 1,37-23 0-16,24-28 0 15,14-18 0 1,20-18 0 0,-100 42 0-16,0 0 0 0,0 0 0 0,109-47 0 15,-109 47 0-15,108-43 0 0,-108 43 0 16,0 0 0-16,62-25 0 0,-62 25 0 16,67-35 0-16,-67 35 0 0,0 0 0 15,39-23 0-15,-39 23 0 0,0 0 0 16,20-10 0-16,-20 10 0 0,-41-15 0 15,41 15 0-15,0 0 0 0,-82-2 0 0,82 2 0 16,-93 8 0-16,93-8 0 0,0 0 0 16,-94 9 0-16,94-9 0 0,0 0 0 15,-55 6 0-15,55-6 0 0,-61 6 0 16,61-6 0-16,0 0 0 0,-37 6 0 16,37-6 0-16,-18 4 0 0,18-4 0 15,0 0 0-15,-6 1 0 0,6-1 0 16,0 0 0-16,48-15 0 0,-48 15 0 15,76-15 0-15,-76 15 0 0,0 0 0 0,90-13 0 16,-90 13 0-16,55-7 0 0,-55 7 0 16,0 0 0-16,90 6 0 0,-90-6 0 15,0 0 0-15,87 33 0 0,-87-33 0 16,64 57 0-16,-64-57 0 0,0 0 0 16,35 92 0-16,-35-92 0 0,15 119 0 15,-15-119 0-15,0 0 0 0,-8 147 0 16,8-147 0-16,-16 132 0 0,16-132 0 15,0 0 0-15,-10 74 0 0,10-74 0 0,-4 86 0 16,4-86 0-16,-1 54 0 0,1-54 0 16,0 0 0-16,0 0 0 0,-1 24 0 15</inkml:trace>
  <inkml:trace contextRef="#ctx0" brushRef="#br0" timeOffset="19689.5">11800 3309 2048 0,'19'-50'0'0,"-6"13"0"16,4-31 0 0,-7 23 0-16,-2-11 0 15,-2 23 0 1,-5-7 0-16,-1 14 0 16,0 15 0-1,0 5 0 1,-16 12 0-16,5-2 0 15,-14 66 0 1,8 25 0 0,9 8 0-16,13-1 0 15,0-43 0 1,36 9 0 0,-41-68 0-16,0 0 0 0,29 43 0 15,-29-43 0-15,0 0 0 0,76-3 0 16,-76 3 0-16,0 0 0 0,79-39 0 15,-79 39 0-15,72-83 0 0,-72 83 0 16,0 0 0-16,61-113 0 0,-61 113 0 16,52-124 0-16,-52 124 0 0,41-120 0 15,-41 120 0-15,34-100 0 0,-34 100 0 0,19-56 0 16,-19 56 0-16,15-54 0 0,-15 54 0 16,11-31 0-16,-11 31 0 0,0 0 0 15,4-15 0-15,-4 15 0 0,-35 20 0 16,35-20 0-16,0 0 0 0,-59 50 0 15,59-50 0-15,0 0 0 0,-61 63 0 16,61-63 0-16,-34 39 0 0,34-39 0 0,0 0 0 16,-13 41 0-16,13-41 0 0,-6 22 0 15,6-22 0-15,0 0 0 0,46 22 0 16,-46-22 0-16,0 0 0 0,37 14 0 16,-37-14 0-16,65 26 0 0,-65-26 0 15,0 0 0-15,42 20 0 0,-42-20 0 16,0 0 0-16,43 48 0 0,-43-48 0 15,24 34 0-15,-24-34 0 0,0 0 0 16,23 85 0-16,-23-85 0 0,13 58 0 16,-13-58 0-16,0 0 0 0,12 89 0 15,-12-89 0-15,0 0 0 0,6 57 0 0,-6-57 0 16,18 65 0-16,-18-65 0 0,0 0 0 16,12 39 0-16,-12-39 0 0,0 0 0 15,40-31 0-15,-40 31 0 0,49-84 0 16,-49 84 0-16,0 0 0 0,53-114 0 15,-53 114 0-15,43-124 0 0,-43 124 0 0,28-108 0 16,-28 108 0-16,14-60 0 0,-14 60 0 16,9-73 0-16,-9 73 0 0,3-47 0 15,-1 26 0-15,-2 21 0 0,0 0 0 16,0-8 0-16,0 8 0 0,1-3 0 16,-1 3 0-16,-13 20 0 0,13-20 0 15,0 0 0-15,-15 55 0 0,15-55 0 16,-22 74 0-16,22-74 0 0,-6 95 0 15,6-95 0-15,0 0 0 0,-5 102 0 0,5-102 0 16,15 98 0-16,-15-98 0 0,12 54 0 16,-12-54 0-16,0 0 0 0,35 55 0 15,-35-55 0-15,26 34 0 0,-26-34 0 16,33 1 0-16,-33-1 0 0,0 0 0 16,21-3 0-16,-21 3 0 0,36-72 0 15,-36 72 0-15,0 0 0 0,35-91 0 16,-35 91 0-16,32-93 0 0,-32 93 0 15,17-52 0-15,-17 52 0 0,0 0 0 0,19-61 0 16,-19 61 0-16,11-38 0 0,-11 38 0 16,6-16 0-16,-6 16 0 0,0 0 0 15,11 4 0-15,-11-4 0 0,7 7 0 16,-7-7 0-16,8 56 0 0,-8-56 0 16,0 0 0-16,7 41 0 0,-7-41 0 15,10 72 0-15,-10-72 0 0,0 0 0 16,7 49 0-16,-7-49 0 0,27 48 0 0,-27-48 0 15,20 28 0-15,-20-28 0 0,0 0 0 16,35 0 0-16,-35 0 0 0,24-5 0 16,-24 5 0-16,0 0 0 0,34-51 0 15,-34 51 0-15,28-74 0 0,-28 74 0 16,14-84 0-16,-14 84 0 0,0 0 0 16,7-87 0-16,-7 87 0 0,2-50 0 15,-2 50 0-15,1-22 0 0,-1 22 0 16,0 0 0-16,0-9 0 0,0 9 0 15,-3 1 0-15,3-1 0 0,-14 42 0 0,14-42 0 16,0 0 0-16,-25 74 0 0,25-74 0 16,-33 90 0-16,33-90 0 0,-27 93 0 15,27-93 0-15,0 0 0 0,-12 55 0 16,12-55 0-16,-7 60 0 0,7-60 0 16,-5 37 0-16,5-37 0 0,0 0 0 15,-1 16 0-15,1-16 0 0,-1 9 0 16,1-9 0-16,0 0 0 0,23-52 0 0,-23 52 0 15,28-86 0-15,-28 86 0 0,26-93 0 16,-26 93 0-16,0 0 0 0,14-54 0 16,-14 54 0-16,28-66 0 0,-28 66 0 15,18-41 0-15,-18 41 0 0,0 0 0 16,8-19 0-16,-8 19 0 0,36 4 0 16,-36-4 0-16,0 0 0 0,25 6 0 15,-25-6 0-15,40 55 0 0,-40-55 0 16,42 72 0-16,-42-72 0 0,0 0 0 15,42 83 0-15,-42-83 0 0,24 50 0 0,-24-50 0 16,62 58 0-16,-62-58 0 0,0 0 0 16,42 37 0-16,-42-37 0 0,82 1 0 15,-82-1 0-15,0 0 0 0,85-36 0 16,-85 36 0-16,79-66 0 0,-79 66 0 16,73-89 0-16,-73 89 0 0,0 0 0 15,56-95 0-15,-56 95 0 0,30-55 0 16,-30 55 0-16,10-62 0 0,-10 62 0 15,0 0 0-15,2-38 0 0,-2 38 0 0,-31-18 0 16,31 18 0-16,-56 11 0 0,56-11 0 16,0 0 0-16,-68 35 0 0,68-35 0 15,-65 58 0-15,65-58 0 0,0 0 0 16,-50 71 0-16,50-71 0 0,-25 44 0 16,25-44 0-16,-28 79 0 0,28-79 0 15,0 0 0-15,-15 53 0 0,15-53 0 16,7 54 0-16,-7-54 0 0,7 33 0 15,-7-33 0-15,0 0 0 0,45-6 0 0,-45 6 0 16,65-47 0-16,-65 47 0 0,0 0 0 16,77-80 0-16,-77 80 0 0,76-106 0 15,-76 106 0-15,66-114 0 0,-66 114 0 16,52-106 0-16,-25 46 0 0,-27 60 0 16,17-78 0-16,-17 78 0 0,8-48 0 15,-8 48 0-15,0 0 0 0,4-53 0 16,-4 53 0-16,1-31 0 0,-1 31 0 15,-1-40 0-15,1 40 0 0,0 0 0 0,-1-23 0 16,0 12 0-16,1 11 0 0,0 0 0 16,-14 42 0-16,14-42 0 0,-10 35 0 15,10-35 0-15,-28 111 0 0,28-111 0 16,0 0 0-16,-27 142 0 0,7 1 0 16,20-143 0-16,4 125 0 0,-4-125 0 15,7 67 0-15,-7-67 0 0,27 68 0 16,-27-68 0-16,20 38 0 0,-20-38 0 15,0 0 0-15,57 28 0 0,-57-28 0 0,75-9 0 16,-75 9 0-16,0 0 0 0,32-16 0 16</inkml:trace>
  <inkml:trace contextRef="#ctx0" brushRef="#br0" timeOffset="20002.11">14484 2527 2048 0,'0'0'0'0,"17"-28"0"15,-6 7 0 1,22 8 0-16,-10 7 0 16,37 29 0-1,-18-3 0 1,4 67 0-1,-20 39 0-15,-33 43 0 16,-24 28 0 0,-14 2 0-16,-12-24 0 15,3-43 0-15,23-63 0 16,-19 4 0 0,17-27 0-16,17-25 0 15</inkml:trace>
  <inkml:trace contextRef="#ctx0" brushRef="#br0" timeOffset="20142.25">15161 3437 2048 0,'0'0'0'15,"0"0"0"1,-29-7 0-16</inkml:trace>
  <inkml:trace contextRef="#ctx0" brushRef="#br0" timeOffset="23517.91">16398 6960 2048 0,'-3'-42'0'16,"1"9"0"-1,1 18 0-15,0 9 0 16,-12 81 0-1,-10 53 0 1,-3 22 0 0,11-21 0-1,7-59 0 1,47 2 0 0,32-34 0-1,28-50 0 1,15-50 0-1,-6-40 0 1,-108 102 0-16,0 0 0 16,0 0 0-16,100-121 0 0,-100 121 0 15,87-119 0-15,-87 119 0 0,68-113 0 16,-68 113 0-16,0 0 0 0,36-62 0 16,-36 62 0-16,30-67 0 0,-30 67 0 15,0 0 0-15,17-38 0 0,-17 38 0 16,0 0 0-16,-15-26 0 0,15 26 0 15,0 0 0-15,0 0 0 0,-53 3 0 0,53-3 0 16,0 0 0-16,-37 6 0 0,37-6 0 16,0 0 0-16,-64 52 0 0,64-52 0 15,0 0 0-15,-42 36 0 0,42-36 0 16,0 0 0-16,-10 64 0 0,10-64 0 16,0 0 0-16,0 0 0 0,41 70 0 15,-41-70 0-15,0 0 0 0,81 69 0 0,-81-69 0 16,0 0 0-16,115 69 0 0,-115-69 0 15,0 0 0-15,115 74 0 0,-115-74 0 16,0 0 0-16,66 44 0 0,-66-44 0 16,0 0 0-16,39 63 0 0,-39-63 0 15,0 0 0-15,0 0 0 0,21 40 0 16,-21-40 0-16,0 0 0 0,-69 60 0 16,69-60 0-16,0 0 0 0,-121 57 0 0,121-57 0 15,0 0 0-15,-134 33 0 0,134-33 0 16,0 0 0-16,-48-5 0 0</inkml:trace>
  <inkml:trace contextRef="#ctx0" brushRef="#br0" timeOffset="23846.01">16189 6410 2048 0,'0'0'0'16,"28"23"0"0,-7-5 0-16,46-20 0 15,-20-2 0 1,-6-31 0-1,-16 10 0 1,-52-13 0 0,-48 21 0-1,-33 33 0 1</inkml:trace>
  <inkml:trace contextRef="#ctx0" brushRef="#br0" timeOffset="25345.85">2421 12280 2048 0,'0'0'0'15,"0"0"0"-15,0 0 0 16,0 0 0 0,-8 56 0-16,2 26 0 15,-3 18 0 1,3 25 0 0,-6 18 0-16,3 15 0 15,-2-12 0 1,1-20 0-16,5-54 0 15,-1 28 0-15,2-36 0 16,2 11 0 0,2-29 0-16,0-24 0 15,0-14 0-15,3-2 0 16,-3-6 0 0,0 0 0-16,8-40 0 0</inkml:trace>
  <inkml:trace contextRef="#ctx0" brushRef="#br0" timeOffset="26307.38">2481 12176 2048 0,'0'0'0'16,"35"-19"0"-1,-11 5 0 1,32 12 0-16,-17 4 0 16,54 8 0-1,20 6 0 1,19-6 0-16,22 0 0 15,29-8 0 1,15-2 0-16,-5-1 0 16,-6 0 0-16,2 5 0 15,-8-3 0 1,-3-4 0-16,-13 3 0 16,-3-4 0-16,-9 4 0 15,-9 2 0-15,-144-2 0 0,0 0 0 16,127-2 0-16,-127 2 0 0,111-2 0 15,-111 2 0-15,0 0 0 0,100-5 0 16,-100 5 0-16,55-3 0 0,-55 3 0 16,73-6 0-16,-73 6 0 0,0 0 0 15,47-5 0-15,-47 5 0 0,22-2 0 0,-22 2 0 16,0 0 0-16,8-2 0 0,-8 2 0 16,0 0 0-16,4 0 0 0,-4 0 0 15,7 18 0-15,-7-18 0 0,0 0 0 16,7 14 0-16,-7-14 0 0,0 0 0 15,6 66 0-15,-6-66 0 0,0 0 0 16,4 88 0-16,-4-88 0 0,7 99 0 16,-7-99 0-16,0 0 0 0,7 107 0 15,-7-107 0-15,0 0 0 0,17 117 0 0,-17-117 0 16,0 0 0-16,17 115 0 0,-17-115 0 16,18 114 0-16,-18-114 0 0,15 104 0 15,-15-104 0-15,0 0 0 0,4 95 0 16,-4-95 0-16,0 52 0 0,0-52 0 15,0 0 0-15,-33 81 0 0,33-81 0 16,-59 79 0-16,59-79 0 0,0 0 0 16,-80 62 0-16,80-62 0 0,-95 44 0 15,95-44 0-15,-118 40 0 0,118-40 0 0,0 0 0 16,-137 29 0-16,137-29 0 0,-154 25 0 16,154-25 0-16,-178 24 0 0,178-24 0 15,-189 19 0-15,189-19 0 0,-208 19 0 16,208-19 0-16,-192 17 0 0,9 0 0 15,183-17 0-15,-179 17 0 0,179-17 0 16,-178 18 0-16,178-18 0 0,-181 22 0 16,7-4 0-16,174-18 0 0,-169 16 0 0,169-16 0 15,-159 10 0-15,13 5 0 0,146-15 0 16,-133 14 0-16,133-14 0 0,-122 14 0 16,122-14 0-16,-109 10 0 0,50-6 0 15,59-4 0-15,-80 4 0 0,80-4 0 16,-50 3 0-16,50-3 0 0,-56 5 0 15,56-5 0-15,0 0 0 0,-36 2 0 16,36-2 0-16,-15 1 0 0,15-1 0 16</inkml:trace>
  <inkml:trace contextRef="#ctx0" brushRef="#br0" timeOffset="49930.98">2253 12153 2048 0,'0'0'0'15,"0"0"0"-15,0 0 0 16,0 0 0 0,38 8 0-1,-9-3 0-15,-4 36 0 16,-8-12 0 0,-14 55 0-1,-6 23 0-15,-9 13 0 16,9 10 0-1,9 8 0-15,3 5 0 16,-3-8 0 0,5-9 0-16,-4-16 0 15,-1-50 0-15,5 24 0 16,-11-84 0-16,0 0 0 16,6 54 0-16,-6-54 0 0,4 57 0 15,-4-57 0-15,2 34 0 0,-2-34 0 0,1 15 0 16,-1-15 0-16,0 0 0 0,0 6 0 15,0-6 0-15,-6-45 0 0,6 45 0 16,0 0 0-16,-4-35 0 0</inkml:trace>
  <inkml:trace contextRef="#ctx0" brushRef="#br0" timeOffset="51447.09">2312 12039 2048 0,'0'0'0'16,"0"0"0"-1,53 19 0-15,24-5 0 16,9-1 0 0,21-4 0-1,11 1 0-15,16 2 0 16,15-3 0-1,21-3 0-15,-9-3 0 16,-5 0 0-16,-5-8 0 16,3 10 0-16,1-4 0 15,2-2 0 1,0 1 0-16,0 3 0 16,-2-2 0-16,-4-4 0 15,-8 2 0-15,-143 1 0 16,0 0 0-16,134 0 0 0,-134 0 0 0,128-5 0 15,-128 5 0-15,131-7 0 0,-131 7 0 16,120-8 0-16,-120 8 0 0,106-10 0 16,-106 10 0-16,60-9 0 0,-60 9 0 15,0 0 0-15,71-8 0 0,-71 8 0 16,43-5 0-16,-43 5 0 0,0 0 0 16,21-2 0-16,-21 2 0 0,0 0 0 15,8-1 0-15,-8 1 0 0,0 0 0 16,3 0 0-16,-3 0 0 0,2 0 0 0,-2 0 0 15,0 0 0-15,17 16 0 0,-17-16 0 16,0 0 0-16,13 13 0 0,-13-13 0 16,0 0 0-16,2 54 0 0,-2-54 0 15,1 39 0-15,-1-39 0 0,0 0 0 16,-2 88 0-16,2-88 0 0,0 0 0 16,-4 101 0-16,4-101 0 0,-2 108 0 15,2-108 0-15,0 0 0 0,5 111 0 16,-5-111 0-16,6 112 0 0,-6-112 0 0,5 113 0 15,-5-113 0-15,0 0 0 0,5 113 0 16,-5-113 0-16,5 107 0 0,-5-107 0 16,0 0 0-16,1 105 0 0,-1-105 0 15,0 95 0-15,0-95 0 0,0 0 0 16,-1 52 0-16,1-52 0 0,-3 77 0 16,3-77 0-16,0 0 0 0,-3 49 0 15,3-49 0-15,-12 66 0 0,12-66 0 16,-8 42 0-16,8-42 0 0,0 0 0 0,-13 43 0 15,13-43 0-15,-8 25 0 0,8-25 0 16,0 0 0-16,-24 28 0 0,24-28 0 16,-15 16 0-16,15-16 0 0,0 0 0 15,-48 12 0-15,48-12 0 0,-35 6 0 16,35-6 0-16,0 0 0 0,-77-2 0 16,77 2 0-16,-92-1 0 0,92 1 0 15,-97-2 0-15,97 2 0 0,0 0 0 16,-105-1 0-16,105 1 0 0,-118 1 0 0,118-1 0 15,0 0 0-15,-127 4 0 0,-14-3 0 16,141-1 0-16,-151 3 0 0,151-3 0 16,-138 4 0-16,138-4 0 0,-133 1 0 15,8 1 0-15,125-2 0 0,-121 1 0 16,121-1 0-16,-125 1 0 0,125-1 0 16,-126 1 0-16,2-2 0 0,124 1 0 15,-123 3 0-15,123-3 0 0,-120 3 0 16,0 0 0-16,120-3 0 0,-115 4 0 0,115-4 0 15,-107 4 0-15,107-4 0 0,-104 3 0 16,6 1 0-16,98-4 0 0,-94 3 0 16,94-3 0-16,-50 2 0 0,-36 2 0 15,86-4 0-15,-56 2 0 0,56-2 0 16,-76 5 0-16,76-5 0 0,0 0 0 16,-49 4 0-16,49-4 0 0,-65 7 0 15,65-7 0-15,-42 4 0 0,42-4 0 16,-18 3 0-16,18-3 0 0,0 0 0 0,-8 1 0 15,8-1 0-15,-4 0 0 0,4 0 0 16,0 0 0-16,0 0 0 0,1 0 0 16,-1 0 0-16,0 0 0 0,53-5 0 15,-53 5 0-15,75-13 0 0,-75 13 0 16,91-11 0-16,-91 11 0 0,0 0 0 16,106-14 0-16,-106 14 0 0,125-15 0 15,-125 15 0-15,135-16 0 0,-135 16 0 16,149-15 0-16,12 0 0 0,-161 15 0 15,154-13 0-15,-154 13 0 0,142-12 0 16,-142 12 0-16,142-10 0 0,6 0 0 0,-148 10 0 16,147-8 0-16,-147 8 0 0,146-11 0 15,-146 11 0-15,149-13 0 0,-4 7 0 16,-145 6 0-16,142-5 0 0,-142 5 0 16,137-7 0-16,-137 7 0 0,135-6 0 15,-135 6 0-15,127-3 0 0,-14 3 0 16,-113 0 0-16,99 1 0 0,-99-1 0 0,55 1 0 15,-55-1 0-15,74 2 0 16,-74-2 0-16,47 1 0 0,1-4 0 0,-48 3 0 16,0 0 0-16,30-2 0 0,-30 2 0 15,11-22 0-15</inkml:trace>
  <inkml:trace contextRef="#ctx0" brushRef="#br0" timeOffset="54235.37">9709 11444 2048 0,'0'0'0'16,"-2"45"0"-1,3 33 0 1,-3 31 0 0,1 36 0-1,3 34 0-15,0 22 0 16,-6-1 0-1,0-36 0-15,-3-39 0 16,3-59 0 0,-1 11 0-16,2-30 0 15,2-24 0 1,1-15 0-16,0-5 0 16</inkml:trace>
  <inkml:trace contextRef="#ctx0" brushRef="#br0" timeOffset="54877.16">9681 11403 2048 0,'0'0'0'16,"47"20"0"0,14 28 0-1,-2 35 0-15,5 39 0 16,-3 25 0 0,-17-1 0-1,-20-14 0 1,-25-7 0-16,-23-18 0 15,6-49 0 1,-6-9 0 0,8-23 0-16,9-13 0 15,27-91 0 1,26-36 0 0,-46 114 0-16,0 0 0 15,71-133 0-15,-71 133 0 0,0 0 0 16,69-138 0-16,-69 138 0 0,71-137 0 15,-71 137 0-15,65-128 0 0,-65 128 0 16,37-72 0-16,-37 72 0 0,0 0 0 16,27-87 0-16,-27 87 0 0,0 0 0 15,15-53 0-15,-15 53 0 0,0 0 0 0,13-51 0 16,-13 51 0-16,0 0 0 0,8-28 0 16,-8 28 0-16,0 0 0 0,-12 27 0 15,12-27 0-15,0 0 0 0,-15 84 0 16,15-84 0-16,0 0 0 0,-13 136 0 15,13-136 0-15,-1 192 0 0,1-192 0 16,0 0 0-16,5 217 0 0,-5-217 0 16,0 0 0-16,9 225 0 0,-9-225 0 15,0 214 0-15,0-214 0 0,-7 198 0 16,7-198 0-16,-10 152 0 0,10-152 0 0,-7 78 0 16,7-78 0-16,4 71 0 0,-4-71 0 15,3 40 0-15,-3-40 0 0,-2-28 0 16</inkml:trace>
  <inkml:trace contextRef="#ctx0" brushRef="#br0" timeOffset="56347.17">10992 12440 2048 0,'3'-25'0'15,"2"-29"0"-15,-1-14 0 16,-9-2 0 0,-20 11 0-1,-18 26 0 1,-13 40 0 0,-11 42 0-1,-5 47 0 1,3 33 0-1,24 11 0-15,19-14 0 16,17-33 0 0,18-26 0-16,16-32 0 15,18-28 0 1,-43-7 0-16,0 0 0 16,0 0 0-16,61-30 0 0,-61 30 0 15,0 0 0-15,73-72 0 0,-73 72 0 0,67-102 0 16,-67 102 0-16,0 0 0 0,67-108 0 15,-67 108 0-15,0 0 0 0,49-81 0 16,-49 81 0-16,0 0 0 0,24-47 0 16,-24 47 0-16,0 0 0 0,11-20 0 15,-11 20 0-15,0 0 0 0,-1 16 0 16,1-16 0-16,0 0 0 0,-12 67 0 16,12-67 0-16,0 0 0 0,-14 106 0 15,14-106 0-15,0 0 0 0,-6 119 0 16,6-119 0-16,0 0 0 0,9 98 0 15,-9-98 0-15,0 0 0 0,29 61 0 0,-29-61 0 16,0 0 0-16,48 13 0 0,-48-13 0 16,0 0 0-16,68-41 0 0,-68 41 0 15,64-100 0-15,-64 100 0 0,0 0 0 16,60-148 0-16,-60 148 0 0,0 0 0 16,54-165 0-16,-54 165 0 0,0 0 0 15,50-174 0-15,-50 174 0 0,40-169 0 16,-40 169 0-16,25-139 0 0,-25 139 0 0,8-92 0 15,-8 92 0-15,2-55 0 0,-2 55 0 16,0 0 0-16,0-35 0 0,0 35 0 16,0-10 0-16,0 10 0 0,0 0 0 15,-4 19 0-15,4-19 0 0,0 0 0 16,-2 69 0-16,2-69 0 0,0 0 0 16,-1 124 0-16,1-124 0 0,1 164 0 15,-1-164 0-15,6 172 0 0,-6-172 0 16,9 158 0-16,-9-158 0 0,8 120 0 0,-8-120 0 15,0 80 0-15,0-80 0 0,1 56 0 16,-1-56 0-16,0 32 0 0,0-32 0 16,-1 13 0-16,1-13 0 0,-1-11 0 15,1 11 0-15,0 0 0 0,8-49 0 16,-8 49 0-16,0 0 0 0,17-79 0 16,-17 79 0-16,0 0 0 0,34-107 0 15,-34 107 0-15,47-122 0 0,-47 122 0 0,0 0 0 16,52-116 0-16,-52 116 0 0,0 0 0 15,51-89 0-15,-51 89 0 0,0 0 0 16,40-55 0-16,-40 55 0 0,0 0 0 16,26-23 0-16,-26 23 0 0,14 10 0 15,-14-10 0-15,0 0 0 0,-6 51 0 16,6-51 0-16,0 0 0 0,-35 78 0 16,35-78 0-16,0 0 0 0,-46 87 0 15,46-87 0-15,-52 78 0 0,52-78 0 0,0 0 0 16,-36 57 0-16,36-57 0 0,0 0 0 15,-22 30 0-15,22-30 0 0,-10 2 0 16,10-2 0-16,0 0 0 0,0-26 0 16,0 26 0-16,0 0 0 0,10-33 0 15,-10 33 0-15,0 0 0 0,30-27 0 16,-30 27 0-16,43-8 0 0,-43 8 0 16,0 0 0-16,45 27 0 0,-45-27 0 15,0 0 0-15,43 57 0 0,-43-57 0 0,42 78 0 16,-42-78 0-16,0 0 0 0,40 91 0 15,-40-91 0-15,0 0 0 0,40 88 0 16,-40-88 0-16,0 0 0 0,40 72 0 16,-40-72 0-16,0 0 0 0,39 47 0 15,-39-47 0-15,33 13 0 0,-33-13 0 16,0 0 0-16,40-34 0 0,-40 34 0 16,0 0 0-16,40-81 0 0,-40 81 0 0,0 0 0 15,32-113 0-15,-32 113 0 0,22-132 0 16,-22 132 0-16,0 0 0 0,7-121 0 15,-7 121 0-15,0 0 0 0,-1-90 0 16,1 90 0-16,0 0 0 0,-3-53 0 16,3 53 0-16,-10-10 0 0,10 10 0 15,0 0 0-15,-17 46 0 0,17-46 0 16,0 0 0-16,-28 97 0 0,28-97 0 16,-11 121 0-16,11-121 0 0,0 0 0 15,2 118 0-15,-2-118 0 0,0 0 0 0,24 97 0 16,-24-97 0-16,0 0 0 0,43 63 0 15,-43-63 0-15,60 20 0 0,-60-20 0 16,0 0 0-16,72-30 0 0,-72 30 0 16,0 0 0-16,68-78 0 0,-68 78 0 15,0 0 0-15,53-104 0 0,-53 104 0 16,0 0 0-16,14-48 0 0</inkml:trace>
  <inkml:trace contextRef="#ctx0" brushRef="#br0" timeOffset="56627.07">12023 11807 2048 0,'0'0'0'0,"0"0"0"16,0 0 0 0,36 10 0-1,-10-2 0 1,25-59 0-1,-12-25 0 1,-19 30 0 0,-25-10 0-1,-1 21 0 1,-55 68 0 0,4 44 0-1,10 13 0 1</inkml:trace>
  <inkml:trace contextRef="#ctx0" brushRef="#br0" timeOffset="57747.34">12386 12392 2048 0,'-9'106'0'15,"-1"30"0"1,1-12 0 0,-2-16 0-1,4-29 0 1,2-33 0 0,0-38 0-16,3-44 0 15,5-58 0 1,14-34 0-1,13-22 0 1,13 10 0 0,2 29 0-16,-2 35 0 15,-7 34 0 1,-3 26 0 0,-33 16 0-16,0 0 0 0,0 0 0 0,31 12 0 15,-31-12 0-15,0 0 0 0,38 62 0 16,-38-62 0-16,0 0 0 0,0 0 0 15,33 112 0-15,-33-112 0 0,30 143 0 16,-30-143 0-16,0 0 0 0,32 146 0 16,-32-146 0-16,34 126 0 0,-34-126 0 15,0 0 0-15,37 90 0 0,-37-90 0 0,37 53 0 16,-37-53 0-16,47 16 0 0,-47-16 0 16,0 0 0-16,59-20 0 0,-59 20 0 15,0 0 0-15,63-55 0 0,-63 55 0 16,0 0 0-16,74-108 0 0,-74 108 0 15,0 0 0-15,74-147 0 0,-74 147 0 16,0 0 0-16,63-145 0 0,-63 145 0 0,0 0 0 16,46-115 0-16,-46 115 0 0,0 0 0 15,17-82 0-15,-17 82 0 0,0 0 0 16,-19-46 0-16,19 46 0 0,0 0 0 16,-53-2 0-16,53 2 0 0,0 0 0 15,-75 43 0-15,75-43 0 0,0 0 0 16,-76 78 0-16,76-78 0 0,0 0 0 15,-61 100 0-15,61-100 0 0,-44 99 0 16,44-99 0-16,0 0 0 0,-12 78 0 16,12-78 0-16,0 0 0 0,13 43 0 0,-13-43 0 15,0 0 0-15,39 2 0 0,-39-2 0 16,0 0 0-16,55-33 0 0,-55 33 0 16,0 0 0-16,62-52 0 0,-62 52 0 15,60-69 0-15,-60 69 0 0,0 0 0 16,49-78 0-16,-49 78 0 0,0 0 0 15,37-73 0-15,-37 73 0 0,0 0 0 16,18-53 0-16,-18 53 0 0,0 0 0 0,12-32 0 16,-12 32 0-16,0 0 0 0,2-10 0 15,-2 10 0-15,0 0 0 0,0 26 0 16,0-26 0-16,0 0 0 0,-8 74 0 16,8-74 0-16,0 0 0 0,-5 120 0 15,5-120 0-15,-4 157 0 0,4-157 0 16,0 0 0-16,2 185 0 0,-2-185 0 15,0 0 0-15,7 211 0 0,-7-211 0 16,11 232 0-16,-11-232 0 0,12 225 0 0,-12-225 0 16,0 181 0-16,0-181 0 0,-11 141 0 15,-13-23 0-15,24-118 0 0,-35 103 0 16,35-103 0-16,-38 86 0 0,38-86 0 16,-44 61 0-16,44-61 0 0,0 0 0 15,-50 36 0-15,50-36 0 0,-58 13 0 16,58-13 0-16,0 0 0 0,-69-22 0 15,69 22 0-15,-71-69 0 0,71 69 0 16,0 0 0-16,-51-96 0 0,51 96 0 0,-23-114 0 16,23 114 0-16,19-134 0 0,-19 134 0 15,57-142 0-15,-57 142 0 0,72-130 0 16,-72 130 0-16,74-121 0 0,-74 121 0 16,65-111 0-16,-65 111 0 0,59-97 0 15,-59 97 0-15,0 0 0 0</inkml:trace>
  <inkml:trace contextRef="#ctx0" brushRef="#br0" timeOffset="58336.94">9821 13572 2048 0,'0'0'0'0,"-38"26"0"16,10-5 0-1,-14 61 0 1,3 27 0 0,11 24 0-1,17 26 0-15,9 24 0 16,25 8 0 0,13-5 0-16,16-32 0 15,3-29 0-15,9-30 0 16,8-24 0-1,-30-35 0-15,44-22 0 16,-29-10 0-16,-28-3 0 16,-23-1 0-1</inkml:trace>
  <inkml:trace contextRef="#ctx0" brushRef="#br0" timeOffset="58784">10177 13940 2048 0,'0'0'0'16,"12"14"0"0,6 21 0-1,6 28 0 1,2 35 0-1,8 31 0-15,1 11 0 16,-2-1 0 0,-2-20 0-1,-7-19 0-15,-7-26 0 16,-6-30 0-16,-5-24 0 16,-3-28 0-1,-3-42 0 1,0-62 0-1,-3-43 0-15,3 155 0 16,0 0 0-16,0 0 0 0,1-180 0 0,-1 180 0 16,2-171 0-16,-2 171 0 0,18-160 0 15,-18 160 0-15,14-124 0 0,-14 124 0 16,16-93 0-16,-16 93 0 0,15-74 0 16,-15 74 0-16,0 0 0 0,11-55 0 15,-11 55 0-15,8-33 0 0,-8 33 0 16,0 0 0-16,13-13 0 0,-13 13 0 15,0 0 0-15,13 9 0 0,-13-9 0 16</inkml:trace>
  <inkml:trace contextRef="#ctx0" brushRef="#br0" timeOffset="60083.04">10714 14834 2048 0,'0'0'0'15,"11"-18"0"1,17-30 0-16,9-22 0 16,4-14 0-1,-2 0 0 1,-8 3 0-1,-7 4 0 1,-14 10 0-16,-19 22 0 16,-17 25 0-1,-10 39 0 1,-11 38 0 0,6 31 0-1,13 22 0-15,12 8 0 16,16-118 0-1,0 0 0-15,8 109 0 0,-8-109 0 16,0 0 0-16,27 81 0 0,-27-81 0 16,0 0 0-16,43 47 0 0,-43-47 0 15,59 7 0-15,-59-7 0 0,0 0 0 0,74-29 0 16,-74 29 0-16,81-71 0 0,-81 71 0 16,0 0 0-16,76-100 0 0,-76 100 0 15,68-104 0-15,-68 104 0 0,0 0 0 16,50-100 0-16,-50 100 0 0,0 0 0 15,34-82 0-15,-34 82 0 0,17-58 0 16,-17 58 0-16,0 0 0 0,-4-38 0 16,4 38 0-16,0 0 0 0,-25-10 0 0,25 10 0 15,0 0 0-15,-39 18 0 0,39-18 0 16,-38 43 0-16,38-43 0 0,0 0 0 16,-28 52 0-16,28-52 0 0,0 0 0 15,-13 55 0-15,13-55 0 0,0 0 0 16,2 55 0-16,-2-55 0 0,18 55 0 15,-18-55 0-15,0 0 0 0,34 50 0 16,-34-50 0-16,0 0 0 0,44 48 0 16,-44-48 0-16,54 49 0 0,-54-49 0 0,0 0 0 15,57 39 0-15,-57-39 0 0,0 0 0 16,50 38 0-16,-50-38 0 0,34 32 0 16,-34-32 0-16,0 0 0 0,21 27 0 15,-21-27 0-15,0 0 0 0,11 13 0 16,-11-13 0-16,9-4 0 0,-9 4 0 15,0 0 0-15,11-30 0 0,-11 30 0 16,11-56 0-16,-11 56 0 0,0 0 0 16,16-89 0-16,-16 89 0 0,23-112 0 0,-23 112 0 15,0 0 0-15,23-135 0 0,-23 135 0 16,25-145 0-16,-25 145 0 0,24-140 0 16,-24 140 0-16,18-115 0 0,-10 24 0 15,-8 91 0-15,2-69 0 0,-2 69 0 16,-1-45 0-16,1 45 0 0,-2-25 0 15,2 25 0-15,-2-11 0 0,2 11 0 16,0 0 0-16,-9 3 0 0,9-3 0 0,0 0 0 16,-7 24 0-16,7-24 0 0,-2 62 0 15,2-62 0-15,0 0 0 0,7 93 0 16,-7-93 0-16,0 0 0 0,13 116 0 16,-13-116 0-16,13 127 0 0,-13-127 0 15,0 0 0-15,13 120 0 0,-13-120 0 16,7 104 0-16,-7-104 0 0,0 0 0 15,8 85 0-15,-8-85 0 0,4 62 0 0,-4-62 0 16,0 0 0-16,-4 36 0 0,4-36 0 16,-2 17 0-16,2-17 0 0,0 0 0 15,2-6 0-15,-2 6 0 0,4-34 0 16,-4 34 0-16,0 0 0 0,3-53 0 16,-3 53 0-16,6-53 0 0,-6 53 0 15,0 0 0-15,15-57 0 0,-15 57 0 16,18-52 0-16,-18 52 0 0,0 0 0 15,33-45 0-15,-33 45 0 0,41-33 0 0,-41 33 0 16,0 0 0-16,56-12 0 0,-56 12 0 16,0 0 0-16,65 17 0 0,-65-17 0 15,66 46 0-15,-66-46 0 0,0 0 0 16,58 66 0-16,-58-66 0 0,43 71 0 16,-43-71 0-16,0 0 0 0,22 74 0 15,-22-74 0-15,0 70 0 0,0-70 0 16,-20 67 0-16,20-67 0 0,0 0 0 0,-43 62 0 15,43-62 0-15,-55 45 0 0,55-45 0 16,0 0 0-16,-63 26 0 0,63-26 0 16,-58-9 0-16,58 9 0 0,-43-49 0 15,43 49 0-15,0 0 0 0,-24-83 0 16</inkml:trace>
  <inkml:trace contextRef="#ctx0" brushRef="#br0" timeOffset="60494.58">12122 13802 2048 0,'0'0'0'0,"42"-2"0"15,-10 2 0 1,25 36 0-1,6 24 0 1,2 30 0 0,-6 20 0-16,-8 21 0 15,-13 14 0 1,-15-2 0-16,-16-13 0 16,-10-14 0-1,-16-12 0-15,-13-2 0 16,-11-9 0-16,-7-12 0 15,19-35 0 1,-27 17 0 0,58-63 0-16,0 0 0 0,-38 38 0 15,38-38 0-15,0 0 0 0,-60 36 0 0,60-36 0 16,-39 21 0-16,39-21 0 0,0 0 0 31,-41-21 0-31,41 21 0 0</inkml:trace>
  <inkml:trace contextRef="#ctx0" brushRef="#br0" timeOffset="60947.66">10397 15475 2048 0,'0'0'0'0,"0"0"0"15,51-2 0 1,26-6 0-1,11 2 0-15,20-5 0 16,21 2 0 0,13-1 0-1,9 6 0-15,-11 4 0 16,-17-6 0-16,-7 6 0 16,-6 2 0-1,-10 0 0-15,-43 0 0 16,17 1 0-1,-26 1 0-15,-27-3 0 16,-13 7 0 0,-8-8 0-16,0 0 0 15,3 7 0-15,-3-7 0 0</inkml:trace>
  <inkml:trace contextRef="#ctx0" brushRef="#br0" timeOffset="61260.26">10352 15869 2048 0,'0'0'0'0,"0"0"0"16,0 0 0-1,47 5 0-15,26-7 0 16,14-1 0-1,18-9 0 1,12-2 0-16,10 0 0 16,8-2 0-1,5 1 0-15,-10 3 0 16,-22 1 0-16,-3 2 0 16,-7 1 0-1,-13-2 0-15,-19-2 0 16,-18-7 0-1</inkml:trace>
  <inkml:trace contextRef="#ctx0" brushRef="#br0" timeOffset="62947.79">13000 11764 2048 0,'0'0'0'16,"0"0"0"-16,-16-39 0 15,3 11 0 1,21-46 0 0,38-20 0-1,34-6 0 1,38 2 0 0,33 10 0-1,26 17 0-15,-7 33 0 16,-19 27 0-1,-18 18 0 1,-27 18 0-16,-48-5 0 16,-5 8 0-1,-53-28 0-15,0 0 0 16,0 0 0-16,29 18 0 0,-29-18 0 16,0 0 0-16,0 0 0 0,-15 17 0 15,15-17 0-15,0 0 0 0,-51 7 0 0,51-7 0 16,0 0 0-16,-78-17 0 0,78 17 0 15,0 0 0-15,0 0 0 0,-77-31 0 16,77 31 0-16,0 0 0 0,-45-22 0 16,45 22 0-16,0 0 0 0,-23-54 0 15,23 54 0-15,0 0 0 0,0 0 0 16,22-53 0-16,-22 53 0 0,0 0 0 16,58-28 0-16,-58 28 0 0,0 0 0 0,74 7 0 15,-74-7 0-15,0 0 0 0,0 0 0 16,86 51 0-16,-86-51 0 0,0 0 0 15,71 91 0-15,-71-91 0 0,0 0 0 16,33 123 0-16,-33-123 0 0,0 0 0 16,-18 131 0-16,18-131 0 0,0 0 0 15,-71 126 0-15,71-126 0 0,-103 97 0 16</inkml:trace>
  <inkml:trace contextRef="#ctx0" brushRef="#br0" timeOffset="64100.81">14945 9981 2048 0,'19'30'0'16,"13"56"0"-1,-2 51 0 1,1 46 0 0,-3 32 0-1,-8-1 0 1,6-23 0-16,-5-48 0 16,-10-68 0-1,4-11 0 1,-6-26 0-16,-5-21 0 31,13-60 0-15,-5-78 0-1,-1-57 0 1,-11 178 0-16,0 0 0 0,13-198 0 0,-13 198 0 16,0 0 0-16,19-188 0 0,-19 188 0 15,23-158 0-15,-23 158 0 0,25-130 0 16,-25 130 0-16,0 0 0 0,33-112 0 15,-33 112 0-15,28-97 0 0,-28 97 0 0,0 0 0 16,0 0 0-16,17-54 0 0,-17 54 0 16,0 0 0-16,6-23 0 0,-6 23 0 15,0 0 0-15,0 0 0 0,12-25 0 16,-12 25 0-16,0 0 0 0,0 0 0 16,0 0 0-16</inkml:trace>
  <inkml:trace contextRef="#ctx0" brushRef="#br0" timeOffset="64365.95">15492 11243 2048 0,'10'43'0'16,"8"43"0"-1,7 27 0 1,2 10 0 0,-4-12 0-1,-5-32 0 1,-12-47 0 0,-3-37 0-1</inkml:trace>
  <inkml:trace contextRef="#ctx0" brushRef="#br0" timeOffset="64584.8">15904 10943 2048 0,'31'-8'0'15,"42"-8"0"1,26-1 0 0,0-1 0-1,-22-12 0 1</inkml:trace>
  <inkml:trace contextRef="#ctx0" brushRef="#br0" timeOffset="64835.96">15958 10709 2048 0,'30'71'0'16,"4"54"0"-1,-6 31 0-15,-5-3 0 16,-2-53 0 0</inkml:trace>
  <inkml:trace contextRef="#ctx0" brushRef="#br0" timeOffset="65166.47">16556 10555 2048 0,'0'0'0'0,"-1"27"0"16,-4 30 0-1,-1 35 0 1,-2 37 0 15,13 11 0-15,6-11 0-1,15-35 0 1,26-32 0 0,29-49 0-1,11-65 0 1,-58 11 0-1,1-32 0 17,-35 73 0-32</inkml:trace>
  <inkml:trace contextRef="#ctx0" brushRef="#br0" timeOffset="65469">16539 10263 2048 0,'0'0'0'16,"0"0"0"-16,0 0 0 15,30-6 0 17,5-22 0-17,-6-19 0 1,-24-7 0-1,-27 19 0 1,-19 43 0 0,1 41 0-1,19 8 0 1</inkml:trace>
  <inkml:trace contextRef="#ctx0" brushRef="#br0" timeOffset="66532.87">16887 10728 2048 0,'23'137'0'16,"-4"12"0"0,-18-34 0-1,-3-46 0 1,-4-45 0-1,-12-53 0 1,0-50 0 0,12-31 0-1,10-7 0 1,16 14 0 0,17 24 0-1,11 34 0 1,16 50 0-1,-64-5 0 1,0 0 0-16,0 0 0 0,66 79 0 16,-66-79 0-16,0 0 0 0,57 147 0 0,-57-147 0 15,0 0 0-15,48 163 0 0,-48-163 0 16,54 127 0-16,-54-127 0 0,0 0 0 16,59 73 0-16,-59-73 0 0,0 0 0 15,55 30 0-15,-55-30 0 0,0 0 0 16,54-15 0-16,-54 15 0 0,0 0 0 15,65-48 0-15,-65 48 0 0,0 0 0 16,80-85 0-16,-80 85 0 0,0 0 0 0,72-109 0 16,-72 109 0-16,0 0 0 0,0 0 0 15,50-113 0-15,-50 113 0 0,0 0 0 16,21-95 0-16,-21 95 0 0,0 0 0 16,0 0 0-16,-9-69 0 0,9 69 0 15,0 0 0-15,-42-36 0 0,42 36 0 16,0 0 0-16,-67 13 0 0,67-13 0 15,0 0 0-15,0 0 0 0,-73 52 0 16,73-52 0-16,0 0 0 0,-59 76 0 16,59-76 0-16,0 0 0 0,-34 70 0 0,34-70 0 15,0 0 0-15,0 0 0 0,-6 40 0 16,6-40 0-16,0 0 0 0,23 5 0 16,-23-5 0-16,0 0 0 0,51-37 0 15,-51 37 0-15,0 0 0 0,57-57 0 16,-57 57 0-16,0 0 0 0,0 0 0 15,51-59 0-15,-51 59 0 0,0 0 0 16,35-49 0-16,-35 49 0 0,0 0 0 0,19-27 0 16,-19 27 0-16,0 0 0 0,7-12 0 15,-7 12 0-15,0 0 0 0,5 24 0 16,-5-24 0-16,0 0 0 0,4 74 0 16,-4-74 0-16,0 0 0 0,4 131 0 15,-4-131 0-15,0 0 0 0,5 182 0 16,-5-182 0-16,0 0 0 0,4 220 0 15,-4-220 0-15,9 236 0 0,-9-236 0 16,10 216 0-16,-10-216 0 0,12 196 0 16,-12-196 0-16,6 174 0 0,-6-174 0 0,3 155 0 15,-3-155 0-15,-4 131 0 0,4-131 0 16,-17 105 0-16,17-105 0 0,-25 78 0 16,25-78 0-16,-34 53 0 0,34-53 0 15,-48 24 0-15,48-24 0 0,0 0 0 16,-52-7 0-16,52 7 0 0,0 0 0 15,-60-37 0-15,60 37 0 0,0 0 0 0,-73-84 0 16,73 84 0-16,0 0 0 0,-62-111 0 16,62 111 0-16,0 0 0 0,-33-129 0 15,33 129 0-15,-7-157 0 0,7 157 0 16,0 0 0-16,33-191 0 0,-33 191 0 16,72-195 0-16,-72 195 0 0,89-165 0 15,-89 165 0-15,93-137 0 0,-93 137 0 16,84-119 0-16,-84 119 0 0,0 0 0 0,72-110 0 15,-72 110 0-15,0 0 0 0,58-105 0 16</inkml:trace>
  <inkml:trace contextRef="#ctx0" brushRef="#br0" timeOffset="67329.82">18025 10758 2048 0,'0'0'0'15,"0"0"0"1,0 0 0-1,4-48 0 1,0 12 0 0,3-64 0-1,4-30 0 1,-1-4 0 0,8 6 0-1,5 15 0 1,-14 15 0-1,-5 42 0 1,-9-23 0 0,5 79 0-16,0 0 0 0,0 0 0 15,-3-53 0-15,3 53 0 0,0 0 0 16,0 0 0-16,15-63 0 0,-15 63 0 16,0 0 0-16,60-59 0 0,-60 59 0 15,0 0 0-15,0 0 0 0,100-34 0 16,-100 34 0-16,0 0 0 0,134-20 0 15,-134 20 0-15,0 0 0 0,140-17 0 0,-140 17 0 16,0 0 0-16,130-13 0 0,-130 13 0 16,0 0 0-16,0 0 0 0,74-6 0 15,-74 6 0-15,0 0 0 0,65-20 0 16,-65 20 0-16,0 0 0 0,0 0 0 16,36-13 0-16,-36 13 0 0,0 0 0 15,-31-35 0-15,31 35 0 0,0 0 0 16,0 0 0-16,-62-36 0 0,62 36 0 15,0 0 0-15,-40-21 0 0,40 21 0 0,0 0 0 16,-18-9 0-16,18 9 0 0,0 0 0 16,0 0 0-16,-8-19 0 0,8 19 0 15,0 0 0-15,28 3 0 0,-28-3 0 16,0 0 0-16,0 0 0 0,51 44 0 16,-51-44 0-16,0 0 0 0,54 84 0 15,-54-84 0-15,0 0 0 0,44 119 0 16,-44-119 0-16,0 0 0 0,10 121 0 15,-10-121 0-15,0 0 0 0,-15 111 0 16,15-111 0-16,0 0 0 0,-13 62 0 0,13-62 0 16,0 0 0-16,0 0 0 0,-42 22 0 15,42-22 0-15,0 0 0 0,0 0 0 16</inkml:trace>
  <inkml:trace contextRef="#ctx0" brushRef="#br0" timeOffset="67903.17">19573 8960 2048 0,'0'0'0'16,"18"43"0"-1,-13 41 0 1,-18 33 0 0,-12 22 0-1,2 4 0 1,10-22 0 0,7-54 0-1,4-39 0 1,15-8 0-1,23-57 0 1,23-55 0 0,19-33 0-1,14 6 0 1,-92 119 0-16,0 0 0 0,0 0 0 0,91-104 0 16,-91 104 0-16,101-82 0 0,-101 82 0 15,0 0 0-15,58-44 0 0,-58 44 0 16,0 0 0-16,0 0 0 0,89-23 0 15,-89 23 0-15,0 0 0 0,0 0 0 16,101 15 0-16,-101-15 0 0,0 0 0 16,87 61 0-16,-87-61 0 0,0 0 0 15,52 116 0-15,-52-116 0 0,0 0 0 0,27 116 0 16,-27-116 0-16,0 0 0 0,13 67 0 16,-13-67 0-16,0 0 0 0,-53 67 0 15,53-67 0-15,0 0 0 0,0 0 0 16,-98 45 0-16,98-45 0 0,0 0 0 15,-113 4 0-15,113-4 0 0,0 0 0 16</inkml:trace>
  <inkml:trace contextRef="#ctx0" brushRef="#br0" timeOffset="68215.64">19841 8602 2048 0,'0'0'0'0,"0"0"0"16,15-14 0 0,16-14 0-1,0-8 0 1,-13 4 0-1,-25 6 0 1,-33 20 0 0,-35 35 0-1,-10 31 0 1,-5 11 0 0</inkml:trace>
  <inkml:trace contextRef="#ctx0" brushRef="#br0" timeOffset="68621.91">18365 11075 2048 0,'47'-4'0'16,"38"-10"0"0,20-13 0-1,12-2 0 1,3-2 0 0,-7 0 0-1</inkml:trace>
  <inkml:trace contextRef="#ctx0" brushRef="#br0" timeOffset="69832.62">19798 10610 2048 0,'9'-35'0'0,"3"-27"0"16,-10-8 0 0,-10 20 0-1,-15 23 0 1,-27 39 0 0,-20 43 0-1,-9 44 0 1,7 43 0-1,20-2 0-15,24-29 0 16,27-37 0 0,17-30 0-1,17-30 0-15,11-28 0 16,-44 14 0 0,0 0 0-16,0 0 0 0,63-54 0 0,-63 54 0 15,0 0 0-15,71-84 0 0,-71 84 0 16,0 0 0-16,60-95 0 0,-60 95 0 15,0 0 0-15,43-89 0 0,-43 89 0 16,0 0 0-16,28-57 0 0,-28 57 0 16,0 0 0-16,0 0 0 0,13-25 0 15,-13 25 0-15,0 0 0 0,-2 12 0 16,2-12 0-16,0 0 0 0,-3 69 0 16,3-69 0-16,0 0 0 0,-8 98 0 0,8-98 0 15,0 0 0-15,1 100 0 0,-1-100 0 16,0 0 0-16,26 80 0 0,-26-80 0 15,0 0 0-15,42 41 0 0,-42-41 0 16,0 0 0-16,65-4 0 0,-65 4 0 16,0 0 0-16,71-52 0 0,-71 52 0 15,0 0 0-15,62-83 0 0,-62 83 0 16,47-107 0-16,-47 107 0 0,0 0 0 0,0 0 0 16,27-108 0-16,-27 108 0 0,0 0 0 15,8-90 0-15,-8 90 0 0,0 0 0 16,0-62 0-16,0 62 0 0,0 0 0 15,-1-28 0-15,1 28 0 0,0 0 0 16,-11 22 0-16,11-22 0 0,0 0 0 16,-22 80 0-16,22-80 0 0,0 0 0 15,-19 129 0-15,19-129 0 0,0 0 0 16,-12 126 0-16,12-126 0 0,0 97 0 0,0-97 0 16,0 0 0-16,5 55 0 0,-5-55 0 15,0 0 0-15,5 16 0 0,-5-16 0 16,0 0 0-16,1-22 0 0,-1 22 0 15,0 0 0-15,5-61 0 0,-5 61 0 16,-3-91 0-16,3 91 0 0,0 0 0 16,-1-101 0-16,1 101 0 0,0 0 0 15,1-87 0-15,-1 87 0 0,0 0 0 16,6-57 0-16,-6 57 0 0,0 0 0 0,16-29 0 16,-16 29 0-16,0 0 0 0,32 11 0 15,-32-11 0-15,0 0 0 0,43 46 0 16,-43-46 0-16,38 80 0 0,-38-80 0 15,0 0 0-15,39 95 0 0,-39-95 0 16,0 0 0-16,34 90 0 0,-34-90 0 16,0 0 0-16,30 63 0 0,-30-63 0 15,19 31 0-15,-19-31 0 0,0 0 0 16,12 5 0-16,-12-5 0 0,0 0 0 0,14-44 0 16,-14 44 0-16,0 0 0 0,13-88 0 15,-13 88 0-15,0 0 0 0,10-113 0 16,-10 113 0-16,0 0 0 0,15-116 0 15,-15 116 0-15,0 0 0 0,14-103 0 16,-14 103 0-16,22-84 0 0,-22 84 0 16,0 0 0-16,27-58 0 0,-27 58 0 15,0 0 0-15,31-28 0 0,-31 28 0 16,0 0 0-16,38 14 0 0,-38-14 0 0,0 0 0 16,34 70 0-16,-34-70 0 0,0 0 0 15,21 129 0-15,-21-129 0 0,0 0 0 16,10 153 0-16,-10-153 0 0,25 156 0 15,-25-156 0-15,34 139 0 0,-34-139 0 16,50 109 0-16,-50-109 0 0,41 72 0 16,-41-72 0-16,0 0 0 0,27 34 0 15,-27-34 0-15,3 3 0 0</inkml:trace>
  <inkml:trace contextRef="#ctx0" brushRef="#br0" timeOffset="70670.96">17963 11592 2048 0,'0'0'0'15,"0"0"0"1,10 43 0-1,-4-9 0 1,-1 57 0 0,-4 19 0-1,2 8 0 1,-1 5 0 0,-3-13 0-1,-1-50 0 1,-4 12 0-1,2-28 0 1,12 0 0 0,-1-18 0-1,-7-26 0-15,0 0 0 0,0 0 0 0,39 23 0 16,-39-23 0-16,0 0 0 0,74 15 0 16,-74-15 0-16,0 0 0 0,104 4 0 15,-104-4 0-15,0 0 0 0,133-11 0 16,-133 11 0-16,145-18 0 0,-145 18 0 15,0 0 0-15,149-16 0 0,-149 16 0 16,129-18 0-16,-129 18 0 0,0 0 0 0,106-18 0 16,-106 18 0-16,59-10 0 0,-59 10 0 15,45-30 0-15,-45 30 0 0,0 0 0 16,25-21 0-16,-25 21 0 0,0 0 0 16,0 0 0-16,3-53 0 0,-3 53 0 15,0 0 0-15,-2-35 0 0,2 35 0 16,0 0 0-16,-32-65 0 0,32 65 0 15,0 0 0-15,-23-42 0 0,23 42 0 16,0 0 0-16,-12-19 0 0,12 19 0 0,0 0 0 16,2 18 0-16,-2-18 0 0,0 0 0 15,18 54 0-15,-18-54 0 0,0 0 0 16,27 70 0-16,-27-70 0 0,0 0 0 16,28 82 0-16,-28-82 0 0,0 0 0 15,10 87 0-15,-10-87 0 0,0 0 0 16,-20 94 0-16,20-94 0 0,0 0 0 15,-37 81 0-15,37-81 0 0,0 0 0 0,-26 46 0 16,26-46 0-16,0 0 0 0</inkml:trace>
  <inkml:trace contextRef="#ctx0" brushRef="#br0" timeOffset="71740.92">19881 12138 2048 0,'0'0'0'0,"26"-51"0"15,-5 12 0 1,-4-9 0 0,-8 17 0-1,-39 12 0 1,-32 31 0-1,-23 45 0 1,-11 36 0-16,10 24 0 16,27-5 0-1,29-49 0 1,36-1 0 0,2-26 0-1,69-53 0 1,-77 17 0-16,0 0 0 0,0 0 0 0,90-58 0 15,-90 58 0-15,0 0 0 0,84-88 0 16,-84 88 0-16,0 0 0 0,70-93 0 16,-70 93 0-16,0 0 0 0,40-56 0 15,-40 56 0-15,0 0 0 0,17-25 0 16,-17 25 0-16,0 0 0 0,6-10 0 16,-6 10 0-16,0 0 0 0,4-2 0 0,-4 2 0 15,0 0 0-15,-13 44 0 0,13-44 0 16,0 0 0-16,-6 92 0 0,6-92 0 15,0 0 0-15,0 106 0 0,0-106 0 16,0 0 0-16,17 102 0 0,-17-102 0 16,53 82 0-16,-53-82 0 0,0 0 0 15,72 37 0-15,-72-37 0 0,0 0 0 16,81-20 0-16,-81 20 0 0,0 0 0 0,84-67 0 16,-84 67 0-16,0 0 0 0,76-108 0 15,-76 108 0-15,64-124 0 0,-64 124 0 16,0 0 0-16,44-123 0 0,-44 123 0 15,0 0 0-15,20-70 0 0,-20 70 0 16,0 0 0-16,-2-81 0 0,2 81 0 16,0 0 0-16,-5-51 0 0,5 51 0 15,0 0 0-15,-59-15 0 0,59 15 0 16,0 0 0-16,-43-3 0 0,43 3 0 0,-34 39 0 16,34-39 0-16,0 0 0 0,2 62 0 15,-2-62 0-15,0 0 0 0,42 63 0 16,-42-63 0-16,0 0 0 0,61 58 0 15,-61-58 0-15,62 62 0 0,-62-62 0 16,0 0 0-16,48 70 0 0,-48-70 0 16,0 0 0-16,25 81 0 0,-25-81 0 0,11 48 0 15,-11-48 0-15,0 0 0 0,-11 81 0 16,11-81 0-16,0 0 0 0,-10 52 0 16,10-52 0-16,0 0 0 0,5 45 0 15,-5-45 0-15,7 24 0 0,-7-24 0 16,0 0 0-16,54-11 0 0,-54 11 0 15,0 0 0-15,80-45 0 0,-80 45 0 16,87-74 0-16,-87 74 0 0,0 0 0 0,88-98 0 16,-88 98 0-16,0 0 0 0,81-110 0 15,-81 110 0-15,0 0 0 0,66-110 0 16,-66 110 0-16,36-63 0 0,-36 63 0 16,0 0 0-16,26-78 0 0,-26 78 0 15,0 0 0-15,15-48 0 0,-15 48 0 16,-37-24 0-16,37 24 0 0,0 0 0 15,-60 12 0-15,60-12 0 0,0 0 0 16,-59 50 0-16,59-50 0 0,0 0 0 16,-41 93 0-16,41-93 0 0,-24 129 0 0,24-129 0 15,0 0 0-15,-7 149 0 0,7-149 0 16,0 0 0-16,20 139 0 0,-20-139 0 16,35 106 0-16,-35-106 0 0,24 56 0 15</inkml:trace>
  <inkml:trace contextRef="#ctx0" brushRef="#br0" timeOffset="72711.09">16777 11490 2048 0,'0'0'0'16,"0"0"0"0,0 0 0-1,4 79 0 1,-4 44 0-1,-5 31 0 1,-9 30 0 0,-3 23 0-1,1-1 0 1,10-10 0-16,6-30 0 16,13-21 0-16,6-19 0 15,9-16 0 1,13-9 0-16,10-14 0 15,-51-87 0-15,0 0 0 16,0 0 0-16,64 77 0 0,-64-77 0 16,0 0 0-16,84 56 0 0,-84-56 0 15,0 0 0-15,118 53 0 0,-118-53 0 16,144 47 0-16,-144-47 0 0,0 0 0 0,160 38 0 16,-160-38 0-16,165 23 0 0,-165-23 0 15,173 9 0-15,-173-9 0 0,172-5 0 16,-172 5 0-16,156-14 0 0,-156 14 0 15,137-22 0-15,-137 22 0 0,117-25 0 16,-117 25 0-16,101-25 0 0,-101 25 0 16,55-14 0-16,-55 14 0 0,69-32 0 15,-69 32 0-15,0 0 0 0,42-22 0 16,-42 22 0-16,30-28 0 0,-30 28 0 0,0 0 0 16,15-19 0-16,-15 19 0 0,0 0 0 15,-20-31 0-15,20 31 0 0,-19-21 0 16,19 21 0-16,0 0 0 0,-60-37 0 15,60 37 0-15,0 0 0 0,-41-24 0 16,41 24 0-16,-21-11 0 0,21 11 0 16,0 0 0-16,-8-4 0 0,8 4 0 15,0 0 0-15,-8 10 0 0,8-10 0 0,18 38 0 16,-18-38 0-16,0 0 0 0,44 55 0 16,-44-55 0-16,58 69 0 0,-58-69 0 15,0 0 0-15,53 80 0 0,-53-80 0 16,0 0 0-16,32 47 0 0,-32-47 0 15,12 84 0-15,-12-84 0 0,0 0 0 16,-17 88 0-16,17-88 0 0,-13 51 0 16,13-51 0-16,0 0 0 0,-50 48 0 15,50-48 0-15,-36 26 0 0,36-26 0 0,-21-28 0 16</inkml:trace>
  <inkml:trace contextRef="#ctx0" brushRef="#br0" timeOffset="74101.99">19162 13198 2048 0,'0'0'0'16,"0"0"0"-1,26 33 0-15,4 25 0 16,-6 27 0-1,-9 28 0 1,-13 24 0 0,-8 3 0-16,4-14 0 15,1-55 0 1,5-2 0-16,-2-28 0 16,0-23 0-1,9-36 0-15,-4 0 0 16,17-75 0-1,8-26 0 1,-32 119 0-16,0 0 0 0,0 0 0 16,42-115 0-16,-42 115 0 0,0 0 0 15,27-65 0-15,-27 65 0 0,53-65 0 16,-53 65 0-16,0 0 0 0,37-39 0 16,-37 39 0-16,0 0 0 0,58 22 0 15,-58-22 0-15,0 0 0 0,56 64 0 16,-56-64 0-16,46 91 0 0,-46-91 0 15,0 0 0-15,39 99 0 0,-39-99 0 0,0 0 0 16,21 58 0-16,-21-58 0 0,0 0 0 16,30 68 0-16,-30-68 0 0,18 41 0 15,-18-41 0-15,0 0 0 0,24 5 0 16,-24-5 0-16,0 0 0 0,21-39 0 16,-21 39 0-16,4-80 0 0,-4 80 0 15,0 0 0-15,-12-109 0 0,12 109 0 0,0 0 0 16,-15-106 0-16,15 106 0 15,0 0 0-15,-20-98 0 0,20 98 0 0,0 0 0 16,-14-56 0-16,14 56 0 0,-6-26 0 16,6 26 0-16,0 0 0 0,-3-9 0 15,3 9 0-15,0 0 0 0,-4-14 0 16,4 14 0-16,0 0 0 0,-2-10 0 16,2 10 0-16,0 0 0 0,60 15 0 15,-60-15 0-15,0 0 0 0,94 11 0 16,-94-11 0-16,118-4 0 0,-118 4 0 15,0 0 0-15,126-15 0 0,-126 15 0 0,0 0 0 16,113-19 0-16,-113 19 0 0,63-13 0 16,-63 13 0-16,0 0 0 0,28-6 0 15,-28 6 0-15,0 0 0 0,9-11 0 16,-9 11 0-16,2-7 0 0,-2 7 0 16,0 0 0-16,-69 23 0 0,69-23 0 15,-81 50 0-15,81-50 0 0,0 0 0 16,-76 72 0-16,76-72 0 0,-63 92 0 15,63-92 0-15,0 0 0 0,-46 94 0 0,46-94 0 16,-12 89 0-16,12-89 0 0,0 0 0 16,-1 50 0-16,1-50 0 0,38 46 0 15,-38-46 0-15,0 0 0 0,28 27 0 16,-28-27 0-16,78-13 0 0,-78 13 0 16,80-40 0-16,-80 40 0 0,0 0 0 15,70-65 0-15,-70 65 0 0,0 0 0 16,58-83 0-16,-58 83 0 0,38-84 0 15,-38 84 0-15,0 0 0 0,19-48 0 0,-19 48 0 16,2-58 0-16,-2 58 0 0,0 0 0 16,-2-35 0-16,2 35 0 0,-1-18 0 15,1 18 0-15,0 0 0 0,-27 26 0 16,27-26 0-16,-22 22 0 0,22-22 0 16,0 0 0-16,-17 87 0 0,17-87 0 15,-2 97 0-15,2-97 0 0,0 0 0 16,20 90 0-16,-20-90 0 0,16 49 0 15,-16-49 0-15,0 0 0 0,56 57 0 0,-56-57 0 16,42 33 0-16,-42-33 0 0,0 0 0 16,78-11 0-16,-78 11 0 0,81-45 0 15,-81 45 0-15,72-69 0 0,-72 69 0 16,0 0 0-16,61-90 0 0,-61 90 0 16,0 0 0-16,63-105 0 0,-63 105 0 15,47-103 0-15,-47 103 0 0,0 0 0 16,25-59 0-16,-25 59 0 0,18-66 0 15,-18 66 0-15,0 0 0 0,10-41 0 0,-10 41 0 16,0 0 0-16,-9-32 0 0,9 32 0 16,-8-17 0-16,8 17 0 0,0 0 0 15,-14 6 0-15,14-6 0 0,-8 7 0 16,8-7 0-16,0 0 0 0,21 68 0 16,-21-68 0-16,0 0 0 0,41 92 0 15,-41-92 0-15,51 100 0 0,-51-100 0 16,0 0 0-16,45 93 0 0,-45-93 0 0,24 52 0 15,-24-52 0-15,0 0 0 0,8 83 0 16,-8-83 0-16,2 54 0 0,-2-54 0 16,0 0 0-16,-37 75 0 0,37-75 0 15,-62 58 0-15,62-58 0 0,-96 30 0 16,96-30 0-16,-123-3 0 16,123 3 0-16</inkml:trace>
  <inkml:trace contextRef="#ctx0" brushRef="#br0" timeOffset="75134.45">15977 11775 2048 0,'0'0'0'31,"11"39"0"-16,1 70 0 1,-7 71 0 0,-2 82 0-1,-1 28 0 1,3-2 0 0,1-12 0-16,4-36 0 15,6-26 0 1,-3-18 0-16,5-19 0 15,10-9 0-15,-6-20 0 16,11-17 0 0,10-17 0-16,11-20 0 15,-54-94 0-15,0 0 0 0,70 77 0 0,-70-77 0 16,77 62 0-16,-77-62 0 0,91 51 0 16,-91-51 0-16,0 0 0 0,106 37 0 15,19-15 0-15,-125-22 0 0,139 11 0 16,-139-11 0-16,138-6 0 0,-138 6 0 0,147-11 0 15,-147 11 0-15,146-14 0 0,6-1 0 16,-152 15 0-16,155-13 0 0,-155 13 0 16,152-5 0-16,-152 5 0 0,144-8 0 15,-144 8 0-15,139-5 0 0,-16 3 0 16,-123 2 0-16,109-6 0 0,-109 6 0 16,60-4 0-16,-60 4 0 0,80 0 0 15,-80 0 0-15,50-1 0 0,-50 1 0 16,23 0 0-16,-12 0 0 0,-11 0 0 0,0 0 0 15,11-20 0-15,-11 20 0 0,7-17 0 16,-7 17 0-16,-17-32 0 0,17 32 0 16,0 0 0-16,-15-23 0 0,15 23 0 15,-43-28 0-15,43 28 0 0,-31-18 0 16,31 18 0-16,0 0 0 0,-16-7 0 16,16 7 0-16,-5-4 0 0,5 4 0 15,-6 5 0-15,6-5 0 0,0 0 0 16,-3 5 0-16,3-5 0 0,27 43 0 0,-27-43 0 15,38 62 0-15,-38-62 0 0,0 0 0 16,23 39 0-16,-23-39 0 0,21 79 0 16,-21-79 0-16,15 50 0 0,-15-50 0 15,0 0 0-15,-1 81 0 0,1-81 0 16,-3 50 0-16,3-50 0 0,-37 48 0 16,37-48 0-16,-24 28 0 0,24-28 0 15,0 0 0-15,-25-18 0 0,25 18 0 16</inkml:trace>
  <inkml:trace contextRef="#ctx0" brushRef="#br0" timeOffset="76659.89">18843 14602 2048 0,'0'0'0'0,"0"0"0"15,0 0 0 1,29 48 0-16,-5 25 0 16,-4 18 0-1,-3 10 0 1,-11 4 0 0,-7 5 0-16,-5-10 0 15,1-43 0 1,-5-3 0-1,4-23 0-15,3-17 0 16,1-7 0 0,20-69 0-1,10-19 0-15,-28 81 0 16,0 0 0-16,33-93 0 0,-33 93 0 16,0 0 0-16,33-91 0 0,-33 91 0 15,17-53 0-15,-17 53 0 0,0 0 0 0,31-65 0 16,-31 65 0-16,21-40 0 0,-21 40 0 15,0 0 0-15,10-19 0 0,-10 19 0 16,0 0 0-16,26 10 0 0,-26-10 0 16,36 45 0-16,-36-45 0 0,0 0 0 15,35 71 0-15,-35-71 0 0,43 92 0 16,-43-92 0-16,0 0 0 0,47 96 0 16,-47-96 0-16,27 56 0 0,-27-56 0 15,0 0 0-15,40 65 0 0,-40-65 0 0,25 39 0 16,-25-39 0-16,12 19 0 0,-12-19 0 15,0 0 0-15,3-6 0 0,-3 6 0 16,-5-54 0-16,5 54 0 0,0 0 0 16,-8-84 0-16,8 84 0 0,-9-105 0 15,9 105 0-15,0 0 0 0,-11-114 0 16,11 114 0-16,-12-104 0 0,12 104 0 16,0 0 0-16,-6-57 0 0,6 57 0 15,0 0 0-15,-17-79 0 0,17 79 0 0,-11-49 0 16,11 49 0-16,0 0 0 0,-5-23 0 15,5 23 0-15,-2-10 0 0,2 10 0 16,0 0 0-16,-1-3 0 0,1 3 0 16,47 28 0-16,-47-28 0 0,0 0 0 15,35 21 0-15,-35-21 0 0,0 0 0 16,88 30 0-16,-88-30 0 0,95 21 0 16,-95-21 0-16,0 0 0 0,93 7 0 15,-93-7 0-15,51 1 0 0,-51-1 0 0,0 0 0 16,61-18 0-16,-61 18 0 0,38-14 0 15,-38 14 0-15,0 0 0 0,5-32 0 16,-5 32 0-16,-1-22 0 0,1 22 0 16,0 0 0-16,-59-11 0 0,59 11 0 15,-46-6 0-15,46 6 0 0,0 0 0 16,-76 27 0-16,76-27 0 0,-73 57 0 0,73-57 0 16,-53 76 0-16,53-76 0 0,0 0 0 15,-28 84 0-15,28-84 0 0,-10 83 0 16,10-83 0-16,14 84 0 0,-14-84 0 15,0 0 0-15,10 48 0 0,-10-48 0 16,56 68 0-16,-56-68 0 0,38 44 0 16,-38-44 0-16,82 26 0 0,-82-26 0 15,0 0 0-15,54 13 0 0,-54-13 0 16,89-29 0-16,-89 29 0 0,89-60 0 0,-89 60 0 16,0 0 0-16,81-73 0 0,-81 73 0 15,64-86 0-15,-64 86 0 0,55-88 0 16,-55 88 0-16,0 0 0 0,32-51 0 15,-32 51 0-15,33-72 0 0,-33 72 0 16,21-47 0-16,-21 47 0 0,0 0 0 16,-10-46 0-16,10 46 0 0,-12-27 0 15,12 27 0-15,-39-7 0 0,39 7 0 16,0 0 0-16,-29 0 0 0,29 0 0 0,-29 15 0 16,29-15 0-16,-18 12 0 0,18-12 0 15,0 0 0-15,11 41 0 0,-11-41 0 16,12 30 0-16,-12-30 0 0,42 56 0 15,-42-56 0-15,0 0 0 0,47 69 0 16,-47-69 0-16,28 41 0 0,-28-41 0 16,13 82 0-16,-13-82 0 0,0 0 0 15,5 53 0-15,-5-53 0 0,-25 85 0 16,25-85 0-16,-19 55 0 0,19-55 0 0,-30 67 0 16,30-67 0-16,0 0 0 0,-19 41 0 15,19-41 0-15,-10 20 0 0,10-20 0 16,32 23 0-16,-32-23 0 0,60 8 0 15,-60-8 0-15,0 0 0 0,82-20 0 16,-82 20 0-16,89-42 0 0,-89 42 0 16,90-58 0-16,-90 58 0 0,0 0 0 15,83-69 0-15,-83 69 0 0,73-74 0 16,-73 74 0-16,42-45 0 0,-42 45 0 0,41-78 0 16,-41 78 0-16,0 0 0 0,23-51 0 15,-23 51 0-15,5-69 0 0,-5 69 0 16,-1-42 0-16,1 42 0 0,0 0 0 15,-16-35 0-15,16 35 0 0,-12-19 0 16,12 19 0-16,-42 11 0 0,42-11 0 16,0 0 0-16,-30 13 0 0,30-13 0 15,-35 66 0-15,35-66 0 0,-19 89 0 16,19-89 0-16,-7 92 0 0,7-92 0 0,0 0 0 16,14 93 0-16,-14-93 0 0,29 89 0 15,-29-89 0-15,46 80 0 0,-46-80 0 16,28 45 0-16,-28-45 0 0,54 48 0 15,-54-48 0-15,36 29 0 0</inkml:trace>
  <inkml:trace contextRef="#ctx0" brushRef="#br0" timeOffset="77970.23">21611 8707 2048 0,'44'-20'0'16,"34"18"0"-1,15 35 0 1,3 37 0 0,-3 36 0-1,-23 24 0 1,-10 23 0-16,-35 7 0 16,-32-3 0-1,-14-1 0-15,-26 5 0 16,-17 3 0-1,-10 1 0-15,-1 2 0 16,-2 1 0 0,7-7 0-16,12-17 0 15,20-3 0-15,38-141 0 16,0 0 0-16,-14 126 0 0,14-126 0 16,0 0 0-16,13 118 0 0,-13-118 0 0,36 108 0 15,-36-108 0-15,65 99 0 0,-65-99 0 16,94 83 0-16,-94-83 0 0,117 70 0 15,-117-70 0-15,121 46 0 0,-121-46 0 16,127 32 0-16,-127-32 0 0,124 18 0 16,-124-18 0-16,117 3 0 0,-117-3 0 15,103-3 0-15,-103 3 0 0,57-2 0 16,-57 2 0-16,0 0 0 0,61-23 0 16,-61 23 0-16,0 0 0 0,36-16 0 0,-36 16 0 15,0 0 0-15,8-42 0 0,-8 42 0 16,-33-45 0-16,33 45 0 15,-61-39 0-15,61 39 0 0,0 0 0 16,-75-25 0-16,75 25 0 0,0 0 0 16,-85-12 0-16,85 12 0 0,0 0 0 15,-85 11 0-15,85-11 0 0,-76 36 0 16,76-36 0-16,0 0 0 0,-75 59 0 16,75-59 0-16,0 0 0 0,-62 90 0 0,62-90 0 15,0 0 0-15,-47 121 0 0,47-121 0 16,-42 142 0-16,42-142 0 0,0 0 0 15,-33 160 0-15,33-160 0 0,0 0 0 16,-24 176 0-16,24-176 0 0,-22 191 0 16,22-191 0-16,-14 200 0 0,14-200 0 15,-3 193 0-15,3-193 0 0,5 183 0 16,-5-183 0-16,9 177 0 0,-9-177 0 0,18 180 0 16,-18-180 0-16,18 178 0 0,-18-178 0 15,20 180 0-15,-20-180 0 0,20 177 0 16,0 0 0-16,-20-177 0 0,23 171 0 15,-23-171 0-15,23 163 0 0,-23-163 0 16,15 158 0-16,-15-158 0 0,15 151 0 16,-2-8 0-16,-13-143 0 0,13 136 0 15,-13-136 0-15,11 131 0 0,-11-131 0 16,8 115 0-16,-4-10 0 0,-4-105 0 0,2 94 0 16,-2-94 0-16,2 53 0 0,-2-53 0 15,-5 85 0-15,1-30 0 0,4-55 0 16,-28 74 0-16,28-74 0 0,-21 46 0 15,21-46 0-15,-81 51 0 0,81-51 0 16,0 0 0-16,-122 36 0 0,122-36 0 16,-160 16 0-16,-27-16 0 0,187 0 0 15,-210-20 0-15,210 20 0 0,-201-31 0 16,13-15 0-16</inkml:trace>
  <inkml:trace contextRef="#ctx0" brushRef="#br0" timeOffset="80582.64">3058 6332 2048 0,'0'0'0'0,"0"0"0"16,0 0 0-1,12 31 0-15,-3-8 0 16,35 4 0-1,-12-13 0 1,54-10 0-16,12-27 0 16,1-22 0-1,1-27 0 1,7-16 0-16,-1-8 0 16,-2 5 0-1,-7 6 0-15,-43 39 0 16,15-7 0-1,-24 22 0-15,-5 0 0 16,-40 31 0-16,0 0 0 0,25-20 0 16,-25 20 0-16,10-7 0 0,-10 7 0 15,-38 16 0-15,38-16 0 0,0 0 0 16</inkml:trace>
  <inkml:trace contextRef="#ctx0" brushRef="#br0" timeOffset="80910.74">3349 6438 2048 0,'0'0'0'15,"-18"13"0"1,3 3 0-16,6 5 0 16,11 2 0-1,17 1 0 1,-1 0 0-16,9 5 0 15,6-8 0 1,10-20 0 0,17-32 0-16,20-26 0 15,18-19 0 1,16-18 0 0,6-1 0-16,-11 12 0 15,-9 13 0-15,-7 13 0 16,-13 16 0-1,-80 41 0-15,0 0 0 0,62-29 0 0</inkml:trace>
  <inkml:trace contextRef="#ctx0" brushRef="#br0" timeOffset="83176.25">10880 15748 2048 0,'0'0'0'15,"0"0"0"-15,0 0 0 16,0 0 0 0,5 25 0-1,0-6 0-15,-12 66 0 16,-3 22 0 0,0 9 0-1,1-4 0-15,3-8 0 16,2-45 0-1,5 14 0 1,0-26 0-16,25 1 0 16,-6-20 0-1,46-16 0-15,15-18 0 16,-81 6 0-16,0 0 0 16,87-13 0-16,-87 13 0 0,0 0 0 15,97-17 0-15,-97 17 0 0,104-20 0 16,-104 20 0-16,100-19 0 0,-100 19 0 15,0 0 0-15,56-13 0 0,-56 13 0 16,69-8 0-16,-69 8 0 0,0 0 0 16,44-3 0-16,-44 3 0 0,19-2 0 0,-19 2 0 15,9-1 0-15,-9 1 0 0,0 0 0 16,-15-37 0-16,15 37 0 0,-12-28 0 16,12 28 0-16,0 0 0 0,-39-51 0 15,39 51 0-15,-28-35 0 0,28 35 0 16,0 0 0-16,-28-46 0 0,28 46 0 15,-17-28 0-15,17 28 0 0,0 0 0 16,-8-12 0-16,8 12 0 0,23 8 0 16,-23-8 0-16,0 0 0 0,18 9 0 0,-18-9 0 15,40 58 0-15,-40-58 0 0,39 81 0 16,-39-81 0-16,0 0 0 0,26 83 0 16,-26-83 0-16,11 88 0 0,-11-88 0 15,0 0 0-15,-6 91 0 0,6-91 0 16,-27 93 0-16,27-93 0 0,-50 80 0 15,50-80 0-15,0 0 0 0,-31 43 0 16,31-43 0-16,-45 20 0 0,45-20 0 16,-28 7 0-16</inkml:trace>
  <inkml:trace contextRef="#ctx0" brushRef="#br0" timeOffset="83756.7">12223 16090 2048 0,'16'-33'0'0,"-2"7"0"15,2-17 0 1,-6 14 0-16,-6 15 0 16,-36 9 0-1,8 3 0 1,-30 56 0-16,-4 30 0 15,2 20 0 1,10 24 0 0,13 6 0-16,16-4 0 15,18-16 0 1,3-52 0-16,31 16 0 16,-9-28 0-16,26-23 0 15,-19-14 0 1,-33-13 0-16,0 0 0 0,62-21 0 0,-62 21 0 15,0 0 0-15,42-18 0 0,-42 18 0 16,54-69 0-16,-54 69 0 0,0 0 0 16,48-89 0-16,-48 89 0 0,27-53 0 15,-27 53 0-15,12-80 0 0,-12 80 0 16,0 0 0-16,7-52 0 0,-7 52 0 16,2-25 0-16,-2 25 0 0,0 0 0 0,0-10 0 15,0 10 0-15,-19 39 0 0,19-39 0 16,-23 76 0-16,23-76 0 0,0 0 0 15,-19 102 0-15,19-102 0 0,-13 132 0 16,13-132 0-16,-6 160 0 0,6-160 0 16,-4 158 0-16,4-158 0 0,0 128 0 15,1-61 0-15,-1-67 0 0,7 66 0 16,-7-66 0-16,0 0 0 0,6 39 0 0,-6-39 0 16,17 12 0-16,-17-12 0 0,11 4 0 15,-11-4 0-15</inkml:trace>
  <inkml:trace contextRef="#ctx0" brushRef="#br0" timeOffset="85815.43">12649 16735 2048 0,'0'0'0'15,"31"-8"0"1,2-16 0-16,-3-9 0 16,-6-21 0-1,-10-18 0 1,-12-10 0-16,-6 4 0 16,-4 15 0-1,-11 21 0 1,-4 24 0-16,-5 32 0 15,1 33 0 1,0 26 0 0,4 19 0-16,6 6 0 15,11-2 0 1,10-11 0 0,-4-85 0-16,0 0 0 0,17 70 0 0,-17-70 0 15,0 0 0-15,22 46 0 0,-22-46 0 16,38 20 0-16,-38-20 0 0,49-18 0 15,-49 18 0-15,0 0 0 0,60-46 0 0,-60 46 0 16,64-72 0 0,-64 72 0-16,66-89 0 0,-66 89 0 0,63-102 0 15,-63 102 0-15,0 0 0 0,46-101 0 16,-46 101 0-16,34-87 0 0,-34 87 0 16,24-62 0-16,-24 62 0 0,0 0 0 0,12-33 0 0,-12 33 0 15,-9-13 0-15,9 13 0 0,0 0 0 16,-22 4 0-16,22-4 0 0,-29 25 0 15,29-25 0-15,-30 39 0 0,30-39 0 16,0 0 0-16,-18 40 0 0,18-40 0 16,-7 42 0-16,7-42 0 0,0 0 0 15,8 45 0-15,-8-45 0 0,18 42 0 0,-18-42 0 16,30 39 0-16,-30-39 0 16,0 0 0-16,31 46 0 0,-31-46 0 15,22 53 0-15,-22-53 0 0,16 57 0 16,-16-57 0-16,0 0 0 0,11 55 0 15,-11-55 0-15,1 57 0 0,-1-57 0 16,-6 55 0-16,6-55 0 0,0 0 0 16,-7 44 0-16,7-44 0 0,-6 28 0 0,6-28 0 15,-1 10 0-15,1-10 0 0,0 0 0 16,4-16 0-16,-4 16 0 0,18-45 0 16,-18 45 0-16,18-71 0 0,-18 71 0 15,0 0 0 1,27-85 0-16,-27 85 0 0,24-92 0 0,-24 92 0 0,25-90 0 0,-25 90 0 15,19-84 0 1,-19 84 0-16,18-68 0 0,-18 68 0 16,0 0 0-16,12-43 0 0,-12 43 0 15,6-25 0-15,-6 25 0 0,2-11 0 0,-2 11 0 16,-1 6 0-16,1-6 0 0,-2 36 0 16,2-36 0-16,0 0 0 0,0 64 0 15,0-64 0-15,-1 84 0 16,1-84 0-16,-2 91 0 0,2-91 0 0,3 88 0 0,-3-88 0 15,12 81 0-15,-12-81 0 0,18 68 0 16,-18-68 0-16,17 50 0 0,-17-50 0 16,23 26 0-16,-23-26 0 0,0 0 0 15,30 1 0-15,-30-1 0 0,34-26 0 0,-34 26 0 16,36-54 0-16,-36 54 0 0,33-77 0 16,-33 77 0-16,22-87 0 15,-22 87 0-15,14-82 0 0,-14 82 0 0,11-72 0 16,-11 72 0-16,0 0 0 0,7-61 0 15,-7 61 0-15,3-39 0 0,-3 39 0 16,0-19 0-16,0 19 0 0,0-7 0 16,0 7 0-16,-1 4 0 0,1-4 0 0,-5 28 0 15,5-28 0-15,0 0 0 0,-10 58 0 16,10-58 0-16,-5 70 0 0,5-70 0 0,1 92 0 16,-1-92 0-1,8 96 0-15,-8-96 0 0,10 91 0 16,-10-91 0-16,22 71 0 0,-22-71 0 15,31 41 0-15,-31-41 0 0,37 14 0 16,-37-14 0-16,38-13 0 0,-38 13 0 16,38-35 0-16,-38 35 0 0,0 0 0 0,37-60 0 0,-37 60 0 15,34-71 0-15,-34 71 0 0,26-77 0 16,-26 77 0-16,23-82 0 0,-23 82 0 0,19-77 0 16,-19 77 0-16,7-61 0 0,-7 61 0 15,0-43 0 1,0 43 0-16,-1-25 0 0,1 25 0 0,0 0 0 0,-2-8 0 15,2 8 0 1,-6 9 0-16,6-9 0 0,-8 38 0 16,8-38 0-16,-6 68 0 0,6-68 0 0,0 91 0 0,0-91 0 15,2 94 0-15,-2-94 0 0,7 85 0 16,-7-85 0-16,5 66 0 0,-5-66 0 16,4 43 0-16,-4-43 0 0,0 0 0 15,2 21 0-15,-2-21 0 0,2 7 0 16,-2-7 0-16,-1-13 0 0,1 13 0 15,-3-46 0-15,3 46 0 0,-1-73 0 16,1 73 0-16,-5-83 0 0,5 83 0 16,-1-93 0-16,1 93 0 0,7-83 0 0,-7 83 0 15,14-69 0-15,-14 69 0 0,0 0 0 16,16-47 0-16,-16 47 0 0,27-29 0 16,-27 29 0-16,30 0 0 0,-30 0 0 15,34 29 0-15,-34-29 0 0,30 54 0 16,-30-54 0-16,34 75 0 0,-34-75 0 15,36 90 0-15,-36-90 0 0,41 92 0 16,-41-92 0-16,41 84 0 0,-41-84 0 16,44 73 0-16,-44-73 0 0,48 54 0 0,-48-54 0 15,0 0 0-15,50 31 0 0,-50-31 0 16,50 5 0-16,-50-5 0 0,52-23 0 16,-52 23 0-16,50-46 0 0,-50 46 0 15,50-71 0-15,-50 71 0 0,43-81 0 16,-43 81 0-16,36-89 0 0,-36 89 0 15,31-88 0-15,-31 88 0 0,22-77 0 16,-22 77 0-16,6-63 0 0,-6 63 0 16,-7-41 0-16,7 41 0 0,-28-21 0 0,28 21 0 15,-41-1 0-15,41 1 0 0,-52 23 0 16,52-23 0-16,-53 51 0 0,53-51 0 16,-53 67 0-16,53-67 0 0,0 0 0 15,-42 80 0-15,42-80 0 0,-35 86 0 16,35-86 0-16,-21 79 0 0,21-79 0 15,-3 62 0-15,3-62 0 0,8 43 0 16,-8-43 0-16,19 27 0 0,-19-27 0 16,27 9 0-16,-27-9 0 0,41-14 0 0,-41 14 0 15,47-44 0-15,-47 44 0 0,49-71 0 16,-49 71 0-16,42-94 0 0,-42 94 0 16,38-118 0-16,-38 118 0 0,28-125 0 15,-28 125 0-15,23-133 0 0,-10 9 0 16,-13 124 0-16,13-104 0 0,-13 104 0 15,7-86 0-15,-1 11 0 0,-6 75 0 16,2-60 0-16,-2 60 0 0,1-42 0 0,-1 42 0 16,0-31 0-16,0 31 0 0,-1-16 0 15,1 16 0-15,0-4 0 0,0 4 0 16,-1 21 0-16,1-21 0 0,4 51 0 16,-4-51 0-16,0 0 0 0,2 88 0 15,-2-88 0-15,13 122 0 0,-13-122 0 16,16 162 0-16,-8 23 0 0,-8-185 0 15,0 187 0-15,0-187 0 0,-4 166 0 16,1-19 0-16,3-147 0 0,-7 123 0 0,-2-17 0 16,9-106 0-16,-11 81 0 0</inkml:trace>
  <inkml:trace contextRef="#ctx0" brushRef="#br0" timeOffset="86435.49">12326 17739 2048 0,'0'0'0'16,"0"0"0"0,0 0 0-16,0 0 0 15,0 0 0 1,26 17 0-16,-7-3 0 15,38-3 0 1,22-9 0-16,21-5 0 16,14-1 0-1,24-5 0-15,16-3 0 16,18 0 0-16,8-1 0 16,-12 1 0-16,-10 2 0 15,-4 0 0-15,-7-2 0 16,0-1 0-16,-4-1 0 15,-8 3 0-15,-135 11 0 0,0 0 0 16,133-13 0-16,-133 13 0 0,128-12 0 16,-128 12 0-16,124-13 0 0,-7 1 0 15,-117 12 0-15,113-11 0 0,-113 11 0 16,63-6 0-16,-63 6 0 0,92-8 0 16,-35 4 0-16,-57 4 0 0,59-2 0 15,-59 2 0-15,35 2 0 0,-35-2 0 0,16 0 0 16,-16 0 0-16,0 0 0 0,6 0 0 15,-6 0 0-15,5-13 0 0,-5 13 0 16,4-9 0-16,-4 9 0 0,-3-27 0 16,3 27 0-16,0 0 0 0,-2-19 0 15</inkml:trace>
  <inkml:trace contextRef="#ctx0" brushRef="#br0" timeOffset="86544.86">15569 17552 2048 0,'0'0'0'0,"0"0"0"15,-7 30 0-15,-11-8 0 16,-17-25 0-16</inkml:trace>
  <inkml:trace contextRef="#ctx0" brushRef="#br0" timeOffset="88980.24">17173 8541 2048 0,'0'0'0'16,"-5"-13"0"15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3:51:30.01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5247 2403 2048 0,'0'0'0'0,"-3"-43"0"15,0 10 0 1,1 16 0-16,2 10 0 16,0 5 0-1,0 6 0 1,3 39 0-16,-1-13 0 15,1 72 0 1,4 21 0 0,1 10 0-16,9 5 0 15,10 9 0 1,4-14 0-16,-8-15 0 16,-11-9 0-16,-2-7 0 15,-5-43 0-15,-5-59 0 16,0 0 0-16,8 75 0 0,-8-75 0 15,0 0 0-15,6 48 0 0,-6-48 0 0,1 22 0 16,-1-22 0-16,0 0 0 0,2 9 0 16,-2-9 0-16,26-54 0 0,-26 54 0 15,0 0 0-15,30-100 0 0,-30 100 0 16,30-126 0-16,-30 126 0 0,25-147 0 16,-25 147 0-16,32-146 0 0,-32 146 0 15,27-132 0-15,-27 132 0 0,32-117 0 16,-32 117 0-16,29-109 0 0,-29 109 0 0,28-109 0 15,5 3 0-15,-33 106 0 0,34-104 0 16,-34 104 0-16,30-94 0 0,-30 94 0 16,18-53 0-16,-18 53 0 0,26-64 0 15,-26 64 0-15,18-41 0 0,-18 41 0 16,6-20 0-16,-6 20 0 0,0 0 0 16,3-7 0-16,-3 7 0 0,-3 35 0 15,3-35 0-15,0 0 0 0</inkml:trace>
  <inkml:trace contextRef="#ctx0" brushRef="#br0" timeOffset="468.85">5911 2824 2048 0,'0'0'0'16,"0"0"0"-16,0 0 0 16,0 0 0-1,0 0 0 1,-3 29 0-16,-3 13 0 15,0 16 0 1,0 14 0 0,3 23 0-1,1 16 0-15,5 10 0 16,4-8 0 0,12-27 0-1,16-39 0-15,16-33 0 16,5-38 0-1,-56 24 0-15,0 0 0 0,0 0 0 16,60-57 0-16,-60 57 0 0,48-92 0 16,-48 92 0-16,0 0 0 0,35-123 0 15,-35 123 0-15,21-139 0 0,-21 139 0 16,-3-135 0-16,3 135 0 0,0 0 0 16,-19-104 0-16,19 104 0 0,-24-70 0 15,24 70 0-15,0 0 0 0,-41-39 0 16,41 39 0-16,-56-11 0 0,56 11 0 0,0 0 0 15,-70 17 0-15,70-17 0 0,-68 38 0 16,68-38 0-16,0 0 0 0,-49 43 0 16,49-43 0-16,0 0 0 0,-24 32 0 15,24-32 0-15,0 0 0 0,4 2 0 16</inkml:trace>
  <inkml:trace contextRef="#ctx0" brushRef="#br0" timeOffset="1659.87">6565 2895 2048 0,'0'0'0'16,"0"0"0"-1,21 24 0 1,-12 24 0-16,-12 23 0 16,-18 23 0-1,4 12 0 1,5-4 0-1,18-16 0-15,17-17 0 16,18-29 0 0,18-30 0-1,15-33 0 1,5-33 0-16,6-30 0 16,-12-24 0-1,-19-4 0 1,-54 114 0-16,0 0 0 0,36-107 0 0,-36 107 0 15,21-90 0-15,-21 90 0 0,4-64 0 16,-4 64 0-16,-9-45 0 0,9 45 0 0,0 0 0 16,-16-27 0-16,16 27 0 0,-27-6 0 15,27 6 0-15,0 0 0 0,-52 22 0 16,52-22 0-16,-63 53 0 0,63-53 0 16,0 0 0-16,-60 91 0 0,60-91 0 15,-42 106 0-15,42-106 0 0,0 0 0 16,-25 103 0-16,25-103 0 0,-1 88 0 0,1-88 0 15,0 0 0-15,13 70 0 0,-13-70 0 16,0 0 0-16,27 50 0 0,-27-50 0 16,30 31 0-16,-30-31 0 0,0 0 0 15,37 3 0-15,-37-3 0 0,0 0 0 16,29-30 0-16,-29 30 0 0,27-67 0 16,-27 67 0-16,0 0 0 0,19-88 0 15,-19 88 0-15,11-82 0 0,-11 82 0 16,0 0 0-16,3-55 0 0,-3 55 0 0,0 0 0 15,1-31 0-15,-1 31 0 0,2-3 0 16,-2 3 0-16,0 0 0 0,6 27 0 16,-6-27 0-16,9 52 0 0,-9-52 0 15,0 0 0-15,18 75 0 0,-18-75 0 16,0 0 0-16,22 77 0 0,-22-77 0 16,31 62 0-16,-31-62 0 0,0 0 0 15,49 36 0-15,-49-36 0 0,61 2 0 0,-61-2 0 16,63-34 0-16,-63 34 0 0,0 0 0 15,67-67 0-15,-67 67 0 0,59-98 0 16,-59 98 0-16,44-121 0 0,-44 121 0 16,31-130 0-16,-31 130 0 0,15-129 0 15,-15 24 0-15,0 105 0 0,-6-84 0 16,6 84 0-16,-7-59 0 0,7 59 0 16,-6-43 0-16,3 23 0 0,3 20 0 15,-2-12 0-15,2 12 0 0,-2 6 0 16,2-6 0-16,1 24 0 0,-1-24 0 0,0 0 0 15,-3 61 0-15,3-61 0 0,-8 91 0 16,8-91 0-16,-4 116 0 0,4-116 0 16,0 0 0-16,-2 121 0 0,0-6 0 15,2-115 0-15,4 100 0 0,-4-100 0 16,1 78 0-16,-1-78 0 0,0 60 0 16,0-60 0-16,3 50 0 0,-3-50 0 15,0 0 0-15,-4 33 0 0,4-33 0 0,-3 14 0 16,3-14 0-16,-16-10 0 0,16 10 0 15,0 0 0-15,-18-38 0 0,18 38 0 16,-3-65 0-16,3 65 0 0,23-75 0 16,-23 75 0-16,0 0 0 0,42-71 0 15,-42 71 0-15,54-58 0 0,-54 58 0 16,64-42 0-16,-64 42 0 0,0 0 0 16,72-14 0-16,-72 14 0 0,74 8 0 15,-74-8 0-15,73 34 0 0,-73-34 0 0,0 0 0 16,59 53 0-16,-59-53 0 0,45 77 0 15,-45-77 0-15,0 0 0 0,17 84 0 16,-17-84 0-16,-11 77 0 0,11-77 0 16,0 0 0-16,-43 67 0 0,43-67 0 15,-77 54 0-15,77-54 0 0,-102 45 0 16,102-45 0-16,0 0 0 0,-110 28 0 16,110-28 0-16,-97 12 0 0,97-12 0 15,0 0 0-15,-81-3 0 0,81 3 0 0,-46-25 0 16,46 25 0-16,-11-55 0 0,11 55 0 15</inkml:trace>
  <inkml:trace contextRef="#ctx0" brushRef="#br0" timeOffset="3708.51">8075 2774 2048 0,'0'0'0'15,"0"0"0"-15,0 0 0 16,0 0 0 0,-7 49 0-16,-9 28 0 15,2 16 0 1,-3 20 0 0,5 3 0-1,5-47 0 1,29 20 0-16,-5-34 0 15,39-29 0 1,12-45 0 0,-4-37 0-1,-12-32 0-15,-12-24 0 16,-40 112 0-16,0 0 0 16,25-115 0-16,-25 115 0 0,0 0 0 15,10-66 0-15,-10 66 0 0,0 0 0 16,10-71 0-16,-10 71 0 0,5-43 0 15,-5 43 0-15,0 0 0 0,2-20 0 16,-2 20 0-16,0 0 0 0,1-8 0 16,-1 8 0-16,-3 63 0 0,3-63 0 0,0 0 0 15,-12 103 0-15,12-103 0 0,-13 126 0 16,13-126 0-16,0 0 0 0,-8 126 0 16,8-126 0-16,0 0 0 0,-4 72 0 15,4-72 0-15,0 0 0 0,17 73 0 16,-17-73 0-16,15 44 0 0,-15-44 0 15,0 0 0-15,44-8 0 0,-44 8 0 16,0 0 0-16,59-64 0 0,-59 64 0 0,58-116 0 16,-58 116 0-16,56-151 0 0,-56 151 0 15,0 0 0-15,50-155 0 0,-5 24 0 16,-45 131 0-16,34-112 0 0,-34 112 0 16,17-62 0-16,-17 62 0 0,21-65 0 15,-21 65 0-15,0 0 0 0,14-39 0 16,-14 39 0-16,12-41 0 0,-12 41 0 15,0 0 0-15,6-24 0 0,-6 24 0 16,3-13 0-16,-3 13 0 0,0 0 0 16,-35 57 0-16,35-57 0 0,-43 102 0 0,43-102 0 15,0 0 0-15,-32 132 0 0,32-132 0 16,-22 136 0-16,22-136 0 0,-10 128 0 16,10-128 0-16,-1 113 0 0,1-113 0 15,2 64 0-15,-2-64 0 0,34 75 0 16,-34-75 0-16,25 46 0 0,-25-46 0 15,54 33 0-15,-54-33 0 0,38 16 0 16,-38-16 0-16,0 0 0 0,78-24 0 0,-78 24 0 16,86-55 0-16,-86 55 0 0,87-82 0 15,-87 82 0-15,0 0 0 0,74-105 0 16,-11-11 0-16,-63 116 0 0,33-70 0 16,-33 70 0-16,17-30 0 0,-17 30 0 15,6-13 0-15,-6 13 0 0,2-4 0 16,-2 4 0-16,10-25 0 0,-10 25 0 15,0 0 0-15,-14 8 0 0,14-8 0 16,-46 46 0-16,46-46 0 0,-61 73 0 16,61-73 0-16,0 0 0 0,-54 86 0 0,54-86 0 15,-52 85 0-15,52-85 0 0,-28 49 0 16,28-49 0-16,0 0 0 0,-28 69 0 16,28-69 0-16,-18 45 0 0,18-45 0 15,-9 20 0-15,9-20 0 0,0 0 0 16,12 4 0-16,-12-4 0 0,11 0 0 15,-11 0 0-15,0 0 0 0,39-77 0 0,-39 77 0 16,47-93 0-16,-47 93 0 0,26-57 0 16,-26 57 0-16,30-46 0 0,-30 46 0 15,0 0 0-15,16-28 0 0,-16 28 0 16,41 5 0-16,-41-5 0 0,0 0 0 16,27 6 0-16,-27-6 0 0,48 59 0 15,-48-59 0-15,53 81 0 0,-53-81 0 16,0 0 0-16,29 49 0 0,-29-49 0 15,34 62 0-15,-34-62 0 0,20 38 0 0,-20-38 0 16,0 0 0-16,34 7 0 0,-34-7 0 16,44-34 0-16,-44 34 0 0,0 0 0 15,46-74 0-15,-46 74 0 0,40-98 0 16,-40 98 0-16,30-108 0 0,-30 108 0 16,15-63 0-16,-15 63 0 0,6-71 0 15,-4 31 0-15,-2 40 0 0,-9-40 0 16,9 40 0-16,-7-21 0 0,7 21 0 15,0 0 0-15,-3-10 0 0,3 10 0 0,-26 0 0 16,26 0 0-16,-18 2 0 0,18-2 0 16,0 0 0-16,-20 33 0 0,20-33 0 15,-13 24 0-15,13-24 0 0,16 55 0 16,-16-55 0-16,0 0 0 0,14 36 0 16,-14-36 0-16,48 54 0 0,-48-54 0 15,33 34 0-15,-33-34 0 0,0 0 0 16,44 37 0-16,-44-37 0 0,29 23 0 15,-29-23 0-15,28 37 0 0,-28-37 0 16,17 23 0-16,-17-23 0 0,0 0 0 0,7 56 0 16,-7-56 0-16,3 36 0 0,-3-36 0 15,0 0 0-15,-7 63 0 0,7-63 0 16,-6 40 0-16,6-40 0 0,-3 21 0 16,3-21 0-16,0 0 0 0,30-13 0 15,-30 13 0-15,43-47 0 0,-43 47 0 16,50-75 0-16,-50 75 0 0,0 0 0 0,47-79 0 15,-47 79 0-15,27-45 0 0,-27 45 0 16,35-73 0-16,-35 73 0 0,0 0 0 16,23-48 0-16,-23 48 0 0,10-22 0 15,-10 22 0-15,4-9 0 0,-4 9 0 16,1-5 0-16,-1 5 0 0,0 0 0 16,1-1 0-16,-1 1 0 0,-6 17 0 15,6-17 0-15,-5 14 0 0,5-14 0 16,0 0 0-16,-9 51 0 0,9-51 0 15,-8 35 0-15,8-35 0 0,18 56 0 0,-18-56 0 16,0 0 0-16,14 36 0 0,-14-36 0 16,50 15 0-16,-50-15 0 0,35 4 0 15,-35-4 0-15,0 0 0 0,62-38 0 16,-62 38 0-16,41-29 0 0,-41 29 0 16,44-73 0-16,-44 73 0 0,0 0 0 15,25-51 0-15,-25 51 0 0,20-75 0 16,-20 75 0-16,11-48 0 0,-11 48 0 15,4-23 0-15,-4 23 0 0,0 0 0 0,2-8 0 16,-2 8 0-16,-8 7 0 0,8-7 0 16,-6 9 0-16,6-9 0 0,0 0 0 15,-22 81 0-15,22-81 0 0,-22 117 0 16,22-117 0-16,-25 145 0 0,25-145 0 16,-16 159 0-16,16-159 0 0,-13 155 0 15,13-155 0-15,-2 134 0 0,-2-17 0 16,4-117 0-16,4 112 0 0,-4-112 0 15,-4 104 0-15,4-104 0 0,-12 109 0 0,12-109 0 16,-24 104 0-16,24-104 0 0,-17 58 0 16,17-58 0-16,-33 66 0 15,33-66 0-15,-22 40 0 0,-31-50 0 0,53 10 0 16,0 0 0-16,-58-50 0 0,58 50 0 16,-54-85 0-16,54 85 0 0,0 0 0 15,-44-123 0-15,44 123 0 0,-27-139 0 16,27 139 0-16,1-140 0 0,16 22 0 15,-17 118 0-15,39-106 0 0,-39 106 0 0,59-97 0 16,-59 97 0-16,79-90 0 0,-79 90 0 16,92-81 0-16,13 19 0 0,-105 62 0 15,88-58 0-15</inkml:trace>
  <inkml:trace contextRef="#ctx0" brushRef="#br0" timeOffset="3849.64">10774 2909 2048 0,'0'0'0'0,"0"0"0"16,0 0 0-16</inkml:trace>
  <inkml:trace contextRef="#ctx0" brushRef="#br0" timeOffset="37629.83">8562 11157 2048 0,'0'0'0'0,"52"-27"0"16,-14 5 0-1,47 7 0 1,8 16 0 0,2 14 0-16,-6 17 0 15,-12 12 0 1,-9 27 0-1,-28 24 0 1,-27 19 0 0,-34 19 0-1,-31 18 0-15,-20 11 0 16,-3 2 0 0,7-2 0-16,68-162 0 0,0 0 0 15,-53 134 0-15,53-134 0 0,-29 114 0 16,29-114 0-16,-5 104 0 0,5-104 0 15,1 57 0-15,-1-57 0 0,0 0 0 16,41 69 0-16,-41-69 0 0,32 42 0 16,-32-42 0-16,0 0 0 0,82 33 0 15,-82-33 0-15,0 0 0 0,57 18 0 16,-57-18 0-16,106-12 0 0,-106 12 0 16,0 0 0-16,72-14 0 0,-72 14 0 0,0 0 0 15,84-37 0-15,-84 37 0 0,0 0 0 16,52-26 0-16,-52 26 0 0,0 0 0 15,31-43 0-15,-31 43 0 0,0 0 0 16,13-30 0-16,-13 30 0 0,0 0 0 16,7-13 0-16,-7 13 0 0,0 0 0 15,-18-12 0-15,18 12 0 0,0 0 0 16,-14-6 0-16,14 6 0 0,-29 51 0 16,29-51 0-16,0 0 0 0,-30 84 0 0,30-84 0 15,0 0 0-15,-33 107 0 0,33-107 0 16,0 0 0-16,-34 134 0 0,34-134 0 15,-36 154 0-15,36-154 0 0,0 0 0 16,-34 167 0-16,34-167 0 0,-24 179 0 16,24-179 0-16,-13 189 0 0,13-189 0 15,8 186 0-15,-8-186 0 0,19 178 0 16,-19-178 0-16,29 163 0 0,-29-163 0 0,41 149 0 16,-41-149 0-16,44 135 0 0,-44-135 0 15,45 125 0-15,2-16 0 0,-47-109 0 16,41 97 0-16,-41-97 0 0,23 54 0 15,-23-54 0-15,24 82 0 0,-24-82 0 16,15 51 0-16,-15-51 0 0,-23 82 0 16,23-82 0-16,0 0 0 0,-51 76 0 15,51-76 0-15,-88 67 0 0,88-67 0 16,-113 54 0-16,113-54 0 0,0 0 0 16,-128 33 0-16,128-33 0 0,-126 0 0 0,126 0 0 15,-111-40 0-15,111 40 0 0</inkml:trace>
  <inkml:trace contextRef="#ctx0" brushRef="#br0" timeOffset="41940.56">10382 11752 2048 0,'0'0'0'15,"-54"-6"0"1,13 2 0 0,-33 33 0-1,25-8 0 1,-2 46 0 0,30 14 0-1,40 7 0 1,29 17 0-16,23 2 0 15,5-1 0 1,-9-9 0 0,-30-43 0-1,-20 39 0 1,-36 2 0 0,19-95 0-16,0 0 0 0,0 0 0 0,-61 81 0 15,61-81 0-15,0 0 0 0,-86 60 0 16,86-60 0-16,0 0 0 0,-107 31 0 15,107-31 0-15,0 0 0 0,-107 2 0 0,107-2 0 16,0 0 0-16,-88-34 0 0,88 34 0 16,0 0 0-16,-68-66 0 0,68 66 0 15,0 0 0-15,-41-83 0 0,41 83 0 16,0 0 0-16,-20-49 0 0,20 49 0 16,0 0 0-16,5-76 0 0,-5 76 0 15,8-48 0-15,-8 48 0 0,0 0 0 16,23-27 0-16,-23 27 0 0,0 0 0 15,18-11 0-15,-18 11 0 0,0 0 0 16,40 42 0-16,-40-42 0 0,0 0 0 0,48 76 0 16,-48-76 0-16,0 0 0 0,55 92 0 15,-55-92 0-15,0 0 0 0,63 91 0 16,-63-91 0-16,62 87 0 0,-62-87 0 16,0 0 0-16,35 48 0 0,-35-48 0 15,0 0 0-15,71 31 0 0,-71-31 0 16,0 0 0-16,49 16 0 0,-49-16 0 15,0 0 0-15,61-52 0 0,-61 52 0 0,0 0 0 16,46-86 0-16,-46 86 0 0,31-102 0 16,-31 102 0-16,0 0 0 0,19-100 0 15,-19 100 0-15,0 0 0 0,9-56 0 16,-9 56 0-16,0 0 0 0,6-77 0 16,-6 77 0-16,3-48 0 0,-3 48 0 15,0 0 0-15,1-23 0 0,-1 23 0 16,0 0 0-16,2-7 0 0,-2 7 0 15,2-1 0-15,-2 1 0 0,0 0 0 0,2 71 0 16,-2-71 0-16,0 0 0 0,3 92 0 16,-3-92 0-16,0 0 0 0,4 92 0 15,-4-92 0-15,3 53 0 0,-3-53 0 16,0 0 0-16,1 24 0 0,-1-24 0 16,0 0 0-16,28 41 0 0,-28-41 0 0,19 27 0 15,-19-27 0-15,0 0 0 0,33-33 0 16,-33 33 0-16,0 0 0 0,26-72 0 15,-26 72 0-15,0 0 0 0,19-98 0 16,-19 98 0-16,16-102 0 0,-16 102 0 16,0 0 0-16,10-58 0 0,-10 58 0 15,0 0 0-15,7-68 0 0,-7 68 0 16,0 0 0-16,4-40 0 0,-4 40 0 16,2-20 0-16,-2 20 0 0,0 0 0 0,0-8 0 15,0 8 0-15,0 0 0 0,13 74 0 16,-13-74 0-16,0 0 0 0,16 121 0 15,-16-121 0-15,16 154 0 0,-16-154 0 16,0 0 0-16,15 188 0 0,-15-188 0 16,7 218 0-16,-7-218 0 0,0 223 0 15,0-223 0-15,-5 195 0 0,5-195 0 16,-7 158 0-16,7-158 0 0,-18 136 0 16,18-136 0-16,-19 110 0 0,19-110 0 0,-31 91 0 15,31-91 0-15,-20 49 0 0,20-49 0 16,-62 46 0-16,62-46 0 0,0 0 0 15,-41 27 0-15,41-27 0 0,-85-35 0 16,85 35 0-16,0 0 0 0,-76-90 0 16,76 90 0-16,0 0 0 0,-41-131 0 15,41 131 0-15,-10-154 0 0,10 154 0 16,32-170 0-16,-32 170 0 0,76-180 0 16,-76 180 0-16,92-165 0 0,-92 165 0 0,102-148 0 15,-102 148 0-15,100-140 0 0,-100 140 0 16,99-130 0-16,-99 130 0 0,97-121 0 15,-97 121 0-15,87-104 0 0,-87 104 0 16,49-57 0-16,-49 57 0 0,48-80 0 0,-48 80 0 16,0 0 0-16,30-50 0 0,-30 50 0 15,20-45 0-15,-20 45 0 0,10-27 0 16,-10 27 0-16,0 0 0 0,4-12 0 16,-4 12 0-16,0 0 0 0,1-4 0 15,-1 4 0-15,-19 52 0 0,19-52 0 16,0 0 0-16,-22 85 0 0,22-85 0 0,0 0 0 15,-12 108 0-15,12-108 0 0,-13 116 0 16,13-116 0-16,0 0 0 0,-8 114 0 16,8-114 0-16,0 0 0 0,-4 64 0 15,4-64 0-15,0 0 0 0,-8 67 0 16,8-67 0-16,-6 41 0 0,6-41 0 16,0 0 0-16,-3 18 0 0,3-18 0 15,0 0 0-15,6-41 0 0,-6 41 0 16,7-89 0-16,-7 89 0 0,0 0 0 0,19-113 0 15,-19 113 0-15,0 0 0 0,30-112 0 16,-30 112 0-16,41-96 0 0,-41 96 0 16,0 0 0-16,23-51 0 0,-23 51 0 15,0 0 0-15,63-42 0 0,-63 42 0 16,0 0 0-16,42-22 0 16,-42 22 0-16,54 38 0 0,-54-38 0 15,0 0 0-15,48 81 0 0,-48-81 0 16,0 0 0-16,36 114 0 0,-36-114 0 15,25 117 0-15,-25-117 0 0,0 0 0 16,25 101 0-16,-25-101 0 0,0 0 0 0,14 55 0 16,-14-55 0-16,0 0 0 0,41 41 0 15,-41-41 0-15,28 22 0 0,-28-22 0 16,0 0 0-16,61-45 0 0,-61 45 0 16,0 0 0-16,66-82 0 0,-66 82 0 15,0 0 0-15,55-104 0 0,-55 104 0 16,36-109 0-16,-36 109 0 0,0 0 0 15,18-64 0-15,-18 64 0 0,0 0 0 0,15-62 0 16,-15 62 0-16,0 0 0 0,7-37 0 16,-7 37 0-16,3-17 0 0,-3 17 0 15,0 0 0-15,-21 55 0 0,21-55 0 16,0 0 0-16,-20 94 0 0,20-94 0 16,0 0 0-16,-3 108 0 0,3-108 0 15,14 108 0-15,-14-108 0 0,0 0 0 16,25 100 0-16,-25-100 0 0,0 0 0 15,16 56 0-15,-16-56 0 0,0 0 0 0,35 44 0 16,-35-44 0-16,24 23 0 0,-24-23 0 16,0 0 0-16,35-41 0 0,-35 41 0 15,0 0 0-15,21-93 0 0,-21 93 0 16,0 0 0-16,6-120 0 0,-6 120 0 16,-12-122 0-16,12 122 0 0,0 0 0 15,-34-109 0-15,34 109 0 0,0 0 0 16,-53-79 0-16,53 79 0 0,0 0 0 15,-32-40 0-15,32 40 0 0,-57-27 0 0,57 27 0 16,0 0 0-16,-37-14 0 0,37 14 0 16,0 0 0-16,-19 20 0 0,19-20 0 15,0 0 0-15,-10 20 0 0,10-20 0 16,54 43 0-16,-54-43 0 0,0 0 0 16,88 27 0-16,-88-27 0 0,0 0 0 15,100 2 0-15,-100-2 0 0,0 0 0 16,98-28 0-16,-98 28 0 0,93-58 0 15,-93 58 0-15,0 0 0 0,78-67 0 16,-78 67 0-16,0 0 0 0,42-41 0 0,-42 41 0 16,0 0 0-16,20-19 0 0,-20 19 0 15,7-8 0-15,-7 8 0 0,0 0 0 16,-6-3 0-16,6 3 0 0,0 0 0 16,-28 40 0-16,28-40 0 0,0 0 0 15,-40 83 0-15,40-83 0 0,-34 112 0 16,34-112 0-16,0 0 0 0,-27 122 0 15,27-122 0-15,0 0 0 0,-17 110 0 0,17-110 0 16,0 0 0-16,-7 60 0 0,7-60 0 16,0 0 0-16,4 56 0 0,-4-56 0 15,3 32 0-15,-3-32 0 0,0 0 0 16,3 15 0-16,-3-15 0 0,0 0 0 16,22-56 0-16,-22 56 0 0,0 0 0 15,25-101 0-15,-25 101 0 0,20-111 0 16,-20 111 0-16,0 0 0 0,20-103 0 15,-20 103 0-15,0 0 0 0,11-58 0 0,-11 58 0 16,0 0 0-16,20-66 0 0,-20 66 0 16,13-40 0-16,-13 40 0 0,0 0 0 15,19-13 0-15,-19 13 0 0,0 0 0 16,10-4 0-16,-10 4 0 0,0 0 0 16,39 69 0-16,-39-69 0 0,0 0 0 15,38 104 0-15,-38-104 0 0,35 102 0 16,-35-102 0-16,0 0 0 0,19 59 0 15,-19-59 0-15,0 0 0 0,35 65 0 0,-35-65 0 16,0 0 0-16,21 40 0 0,-21-40 0 16,30 23 0-16,-30-23 0 0,0 0 0 15,20 12 0-15,-20-12 0 0,0 0 0 16,34-47 0-16,-34 47 0 0,0 0 0 16,29-90 0-16,-29 90 0 0,18-117 0 15,-18 117 0-15,0 0 0 0,11-113 0 16,-11 113 0-16,0 0 0 0,6-62 0 0,-6 62 0 15,0 0 0-15,3-30 0 0,-3 30 0 16,0 0 0-16,1-11 0 0,-1 11 0 16,0 0 0-16,-5-9 0 0,5 9 0 15,0 0 0-15,-4-5 0 0,4 5 0 16,-17 75 0-16,17-75 0 0,0 0 0 16,-7 98 0-16,7-98 0 0,0 0 0 15,11 98 0-15,-11-98 0 0,0 0 0 16,8 56 0-16,-8-56 0 0,37 65 0 15,-37-65 0-15,0 0 0 0,26 38 0 0,-26-38 0 16,0 0 0-16,49-5 0 0,-49 5 0 16,0 0 0-16,52-57 0 0,-52 57 0 15,53-93 0-15,-53 93 0 0,0 0 0 16,40-109 0-16,-40 109 0 0,0 0 0 16,28-103 0-16,-28 103 0 0,0 0 0 15,15-59 0-15,-15 59 0 0,0 0 0 16,8-63 0-16,-8 63 0 0,4-38 0 0,-4 38 0 15,0 0 0-15,1-18 0 0,-1 18 0 16,0 0 0-16,1 50 0 0,-1-50 0 16,0 0 0-16,-11 110 0 0,11-110 0 15,0 0 0-15,-16 166 0 0,16-166 0 16,0 0 0-16,-9 202 0 0,9-202 0 16,-2 222 0-16,2-222 0 0,-5 237 0 15,5-237 0-15,-15 244 0 0,15-244 0 16,-17 217 0-16,17-217 0 0,-32 180 0 15,32-180 0-15,-39 151 0 0,39-151 0 0,-42 126 0 16,42-126 0-16,-46 98 0 16,46-98 0-16,-27 53 0 0,27-53 0 0,-53 43 0 15,53-43 0-15,0 0 0 0,-35 24 0 16,35-24 0-16,-86-34 0 0,86 34 0 16,0 0 0-16,-92-82 0 0,92 82 0 15,-72-120 0-15,72 120 0 0,0 0 0 16,-38-134 0-16,38 134 0 0,-1-145 0 15,1 145 0-15,45-162 0 0,-45 162 0 0,69-157 0 16,-69 157 0-16,91-149 0 0,-91 149 0 16,103-143 0-16,-103 143 0 0,118-141 0 15,-118 141 0-15,120-131 0 0,-120 131 0 16,119-122 0-16,-119 122 0 0,112-113 0 16,-112 113 0-16,99-101 0 0,-99 101 0 15,77-86 0-15,-77 86 0 0,0 0 0 16,42-44 0-16,-42 44 0 0,40-59 0 15,-40 59 0-15,0 0 0 0,23-39 0 16,-23 39 0-16,0 0 0 0,10-16 0 16,-10 16 0-16,0 0 0 0,-3 1 0 0,3-1 0 15,0 0 0-15,-19 43 0 0,19-43 0 16,0 0 0-16,-20 85 0 0,20-85 0 16,0 0 0-16,-26 121 0 0,26-121 0 15,-17 140 0-15,17-140 0 0,0 0 0 16,-8 133 0-16,8-133 0 0,-3 77 0 0,3-77 0 15,-2 65 0-15,2-65 0 0,-1 40 0 16,1-40 0-16,0 18 0 0,0-18 0 16,0 0 0-16,0 6 0 0,0-6 0 15,0 0 0-15,0-59 0 0,0 59 0 16,0 0 0-16,2-105 0 0,-2 105 0 16,0 0 0-16,11-116 0 0,-11 116 0 15,26-110 0-15,-26 110 0 0,0 0 0 16,16-61 0-16,-16 61 0 0,0 0 0 15,41-68 0-15,-41 68 0 0,0 0 0 0,29-41 0 16,-29 41 0-16,0 0 0 0,55 2 0 16,-55-2 0-16,54 45 0 0,-54-45 0 15,0 0 0-15,44 85 0 0,-44-85 0 16,0 0 0-16,37 102 0 0,-37-102 0 16,0 0 0-16,27 98 0 0,-27-98 0 15,0 0 0-15,15 56 0 0,-15-56 0 16,8 25 0-16,-8-25 0 0,0 0 0 0,2 9 0 15,-2-9 0-15,0 0 0 0,-4-19 0 16,4 19 0-16,0 0 0 0,-10-70 0 16,10 70 0-16,-3-110 0 0,3 110 0 15,0 0 0-15,17-124 0 0,-17 124 0 16,0 0 0-16,33-113 0 0,-33 113 0 16,0 0 0-16,23-62 0 0,-23 62 0 15,0 0 0-15,39-48 0 0,-39 48 0 16,0 0 0-16,26-26 0 0,-26 26 0 15,0 0 0-15,38 60 0 0,-38-60 0 0,29 110 0 16,-29-110 0-16,0 0 0 0,19 128 0 16,-19-128 0-16,0 0 0 0,18 120 0 15,-18-120 0-15,0 0 0 0,10 67 0 16,-10-67 0-16,37 78 0 0,-37-78 0 16,0 0 0-16,23 47 0 0,-23-47 0 15,0 0 0-15,69-2 0 0,-69 2 0 16,0 0 0-16,75-54 0 0,-75 54 0 0,0 0 0 15,81-98 0-15,-81 98 0 0,74-130 0 16,-74 130 0-16,0 0 0 0,63-137 0 16,-63 137 0-16,47-115 0 0,-47 115 0 15,0 0 0-15,24-64 0 0,-24 64 0 16,0-58 0-16,0 58 0 0,-4-34 0 16,4 34 0-16,0 0 0 0,-40-8 0 15,40 8 0-15,0 0 0 0,-29 0 0 16,29 0 0-16,0 0 0 0,-43 42 0 15,43-42 0-15,-27 72 0 0,27-72 0 0,0 0 0 16,3 90 0-16,-3-90 0 0,0 0 0 16,30 94 0-16,-30-94 0 0,0 0 0 15,47 101 0-15,-47-101 0 0,0 0 0 16,54 90 0-16,-54-90 0 0,31 48 0 16,-31-48 0-16,0 0 0 0,19 78 0 15,-19-78 0-15,0 0 0 0,-16 75 0 16,16-75 0-16,0 0 0 0,-55 63 0 0,55-63 0 15,-72 39 0-15,72-39 0 0,0 0 0 16,-44 20 0-16,44-20 0 0,0 0 0 16,-36-47 0-16,36 47 0 0</inkml:trace>
  <inkml:trace contextRef="#ctx0" brushRef="#br0" timeOffset="42206.16">15005 12600 2048 0,'0'0'0'15,"69"-13"0"1,-16 4 0-1,43-5 0 1,-31 4 0 0,4 2 0-16,-49 4 0 31</inkml:trace>
  <inkml:trace contextRef="#ctx0" brushRef="#br0" timeOffset="42354.08">15030 12865 2048 0,'0'0'0'0,"29"-4"0"16,33-3 0 0,33-15 0-1,24-14 0 1,9-16 0 0,-1-14 0-16</inkml:trace>
  <inkml:trace contextRef="#ctx0" brushRef="#br0" timeOffset="42780.69">16044 11875 2048 0,'0'0'0'0,"0"0"0"15,20 31 0 1,0 27 0 0,0 36 0-1,-15 27 0 1,-3 29 0 0,-13 11 0-1,-6-2 0-15,2-18 0 16,3-22 0-1,10-28 0-15,8-25 0 16,21-21 0 0,27-19 0-1,40-24 0 1,-94-2 0-16,0 0 0 0,0 0 0 16,117-20 0-16,-117 20 0 0,0 0 0 15,127-46 0-15,-127 46 0 0,110-69 0 16</inkml:trace>
  <inkml:trace contextRef="#ctx0" brushRef="#br0" timeOffset="43327.75">16916 12179 2048 0,'-2'-22'0'0,"0"5"0"15,4 31 0 1,-10 18 0 0,-13 44 0-1,-10 41 0 1,-2 22 0 0,-1-5 0-1,7-38 0 1,10-36 0-1,9-39 0 1,8-50 0-16,6-62 0 16,6-33 0-1,-12 124 0 1,0 0 0-16,0 0 0 0,19-135 0 0,-19 135 0 16,0 0 0-16,18-121 0 0,-18 121 0 15,0 0 0-15,16-92 0 0,-16 92 0 16,0 0 0-16,0 0 0 0,16-61 0 15,-16 61 0-15,0 0 0 0,10-29 0 16,-10 29 0-16,0 0 0 0,17 8 0 16,-17-8 0-16,0 0 0 0,33 59 0 15,-33-59 0-15,0 0 0 0,48 111 0 16,-48-111 0-16,0 0 0 0,57 148 0 0,-57-148 0 16,55 151 0-16,-55-151 0 15,48 140 0-15,-48-140 0 0,44 126 0 0,-44-126 0 16,25 96 0-16,-25-96 0 0,0 0 0 15,16 70 0-15,-16-70 0 0,0 0 0 16,6 45 0-16,-6-45 0 0,-4 16 0 16,4-16 0-16,0 0 0 0</inkml:trace>
  <inkml:trace contextRef="#ctx0" brushRef="#br0" timeOffset="43531.34">16663 12771 2048 0,'27'-21'0'0,"40"-17"0"16,35-3 0 0,22 3 0-1,6-2 0 1,-20-7 0-1</inkml:trace>
  <inkml:trace contextRef="#ctx0" brushRef="#br0" timeOffset="44140.98">17457 12359 2048 0,'0'0'0'16,"47"-12"0"-1,30-6 0 1,16-3 0 0,6 4 0-1,-1 5 0 1,-19 2 0-1,-32 4 0 1,-31 19 0 0,-36 22 0-1,-27 24 0 1,-20 22 0-16,-10 17 0 16,8 5 0-1,5-8 0 1,64-95 0-16,0 0 0 0,0 0 0 15,-52 86 0-15,52-86 0 0,0 0 0 16,-38 76 0-16,38-76 0 0,0 0 0 16,-29 62 0-16,29-62 0 0,0 0 0 15,-16 39 0-15,16-39 0 0,0 0 0 16,0 16 0-16,0-16 0 0,0 0 0 16,17-27 0-16,-17 27 0 0,0 0 0 0,36-58 0 15,-36 58 0-15,0 0 0 0,58-57 0 16,-58 57 0-16,0 0 0 0,68-41 0 15,-68 41 0-15,0 0 0 0,75-14 0 16,-75 14 0-16,0 0 0 0,85 12 0 16,-85-12 0-16,0 0 0 0,78 31 0 15,-78-31 0-15,0 0 0 0,72 43 0 16,-72-43 0-16,0 0 0 0,66 51 0 0,-66-51 0 16,0 0 0-16,56 44 0 0,-56-44 0 15,43 19 0-15,-43-19 0 0,0 0 0 16</inkml:trace>
  <inkml:trace contextRef="#ctx0" brushRef="#br0" timeOffset="44688.06">18306 12176 2048 0,'12'18'0'16,"13"27"0"-1,-4 24 0 1,4 11 0-16,2-1 0 16,12-20 0-1,7-24 0 1,7-28 0-1,0-34 0 1,-13-29 0 0,-5-22 0-1,-9-7 0 1,-6 4 0 0,-9 17 0-1,-11 64 0-15,0 0 0 0,0 0 0 0,7-36 0 31,-7 36 0-31,0 0 0 0,-1-7 0 16,1 7 0-16,0 0 0 0,-6 41 0 16,6-41 0-16,0 0 0 0,0 0 0 15,-9 88 0-15,9-88 0 0,-9 136 0 16,9-136 0-16,0 0 0 0,-5 179 0 16,5-179 0-16,6 191 0 0,-6-191 0 0,8 179 0 15,-8-179 0-15,8 143 0 16,-8-143 0-16,8 105 0 0,-8-105 0 0,8 75 0 15,-8-75 0-15,0 0 0 0,6 57 0 16,-6-57 0-16,2 34 0 0,-2-34 0 16,2 13 0-16,-2-13 0 0,0 0 0 15,6-17 0-15</inkml:trace>
  <inkml:trace contextRef="#ctx0" brushRef="#br0" timeOffset="44828.67">19084 13055 2048 0,'0'0'0'0,"0"0"0"16,-24-35 0-1</inkml:trace>
  <inkml:trace contextRef="#ctx0" brushRef="#br0" timeOffset="47187.79">2769 10817 2048 0,'0'0'0'15,"0"0"0"1,-9-29 0-16,2 8 0 16,-43 19 0-1,-22 13 0 1,-7 2 0-16,31-3 0 16,-35 13 0-1,27-8 0 1,-14 14 0-16,27-11 0 15,13 19 0 1,16-14 0-16,17 34 0 16,12 15 0-1,5 12 0 1,4 8 0 0,-24-92 0-16,0 0 0 0,27 103 0 0,-27-103 0 15,24 113 0-15,-24-113 0 0,0 0 0 16,15 129 0-16,-15-129 0 0,12 143 0 15,-12-143 0-15,12 157 0 0,-6 6 0 16,-6-163 0-16,8 143 0 0,-8-143 0 16,6 137 0-16,-6-137 0 0,6 136 0 15,-6-136 0-15,4 144 0 0,1 9 0 16,-5-153 0-16,6 160 0 0,-6-160 0 0,2 157 0 16,4-5 0-16,-6-152 0 0,1 149 0 15,-1-149 0-15,-4 147 0 0,4-147 0 16,-3 139 0-16,3-139 0 0,-5 142 0 15,-1-3 0-15,6-139 0 0,-6 147 0 16,6-147 0-16,-4 139 0 0,4-7 0 16,0-132 0-16,0 127 0 0,0-127 0 15,3 114 0-15,-3-114 0 0,7 106 0 16,1-10 0-16,-8-96 0 0,3 53 0 16,-3-53 0-16,12 76 0 0,-12-76 0 0,10 48 0 15,-10-48 0-15,19 63 0 0,-19-63 0 16,14 41 0-16,-14-41 0 0,43 51 0 15,-43-51 0-15,0 0 0 0,30 34 0 16,-30-34 0-16,70 36 0 0,-70-36 0 16,90 24 0-16,-90-24 0 0,92 13 0 15,-92-13 0-15,98 4 0 0,-98-4 0 16,0 0 0-16,106-7 0 0,-106 7 0 0,114-11 0 16,-114 11 0-16,123-16 0 0,-123 16 0 15,136-19 0-15,-136 19 0 0,0 0 0 16,143-15 0-16,5 4 0 0,-148 11 0 15,150-8 0-15,-150 8 0 0,129-5 0 16,-18-6 0-16,-111 11 0 0,60-6 0 16</inkml:trace>
  <inkml:trace contextRef="#ctx0" brushRef="#br0" timeOffset="48282.92">10056 13868 2048 0,'46'-7'0'0,"39"3"0"15,25 1 0 1,22 3 0 0,26 3 0-1,24-2 0-15,27 5 0 16,1 3 0 0,-8-2 0-16,2 2 0 15,3 0 0-15,11-1 0 16,0-1 0-16,3-4 0 15,2-3 0 1,-1 2 0-16,3-1 0 16,5-1 0-16,4 1 0 15,0-2 0 1,-234 1 0-16,0 0 0 0,234-1 0 0,-234 1 0 16,236 0 0-16,-236 0 0 0,242-3 0 15,-242 3 0-15,242 4 0 0,-242-4 0 16,247-5 0-16,-247 5 0 0,244-6 0 15,-244 6 0-15,244-5 0 0,-244 5 0 16,236-6 0-16,-236 6 0 0,237-8 0 16,-237 8 0-16,235-10 0 0,-235 10 0 0,228-8 0 15,-228 8 0-15,225-6 0 0,-225 6 0 16,220-11 0-16,-220 11 0 0,216-3 0 16,-216 3 0-16,212 3 0 0,-212-3 0 15,202 9 0-15,-202-9 0 0,196 3 0 16,-196-3 0-16,184 2 0 0,-184-2 0 15,176 1 0-15,-176-1 0 0,173 7 0 16,-12-1 0-16,-161-6 0 0,155 4 0 0,-155-4 0 16,144 3 0-16,-144-3 0 0,139 0 0 15,-139 0 0-15,124 0 0 0,-124 0 0 16,113-2 0-16,-113 2 0 0,106-4 0 16,-106 4 0-16,60-3 0 0,-60 3 0 15,83-9 0-15,-83 9 0 0,0 0 0 16,51-6 0-16,-51 6 0 0,55-13 0 15,-55 13 0-15,0 0 0 0,35-8 0 16,-35 8 0-16,15-4 0 0</inkml:trace>
  <inkml:trace contextRef="#ctx0" brushRef="#br0" timeOffset="49799.56">3935 10779 2048 0,'0'0'0'16,"0"0"0"-1,-9 31 0 1,1-7 0-16,59-11 0 15,35-6 0 1,23-7 0 0,35-4 0-1,19-3 0-15,25-6 0 16,-9 0 0 0,-13 2 0-16,6 6 0 15,1-3 0-15,2 2 0 16,3-1 0-1,1 3 0-15,2 0 0 16,3 4 0-16,-184 0 0 0,0 0 0 16,185 0 0-16,-185 0 0 0,185 0 0 15,-185 0 0-15,189-5 0 0,-189 5 0 16,188 1 0-16,-188-1 0 0,177 1 0 16,-177-1 0-16,164 1 0 0,-164-1 0 15,155 0 0-15,-155 0 0 0,134 6 0 16,-134-6 0-16,119 3 0 0,-119-3 0 0,69 1 0 15,-69-1 0-15,79-6 0 0,-29 0 0 16,-50 6 0-16,36-39 0 0</inkml:trace>
  <inkml:trace contextRef="#ctx0" brushRef="#br0" timeOffset="51263.05">5549 6158 2048 0,'0'0'0'15,"0"0"0"-15,11 58 0 16,-2 44 0 0,-5 42 0-1,0 19 0 1,7 13 0-16,7 0 0 16,-3-28 0-16,-3-23 0 15,0-15 0 1,1-14 0-16,-3-43 0 15,-4 16 0 1,-3-26 0 0,-1-24 0-16,-2-10 0 15,-35-72 0 1,35 63 0-16,0 0 0 16,0 0 0-16,-38-91 0 0,38 91 0 15,-33-94 0-15,33 94 0 0,0 0 0 16,-18-52 0-16,18 52 0 0,0 0 0 15,-30-90 0-15,30 90 0 0,0 0 0 16,-17-57 0-16,17 57 0 0,-45-71 0 16,45 71 0-16,0 0 0 0,-30-44 0 0,30 44 0 15,0 0 0-15,-52-24 0 0,52 24 0 16,0 0 0-16,-36-13 0 0,36 13 0 16,-65 67 0-16,65-67 0 0,0 0 0 0,-66 107 0 0,66-107 0 15,0 0 0-15,-52 120 0 0,52-120 0 16,-30 110 0-16,30-110 0 0,0 0 0 15,-14 61 0-15,14-61 0 0,0 0 0 16,25 89 0-16,-25-89 0 0,0 0 0 16,60 65 0-16,-60-65 0 0,95 27 0 15,-95-27 0-15,0 0 0 0,112-7 0 0,-112 7 0 16,0 0 0-16,122-42 0 0,-122 42 0 16,118-71 0-16,-118 71 0 0,104-95 0 15,-104 95 0-15,86-104 0 0,-86 104 0 16,59-97 0-16,-59 97 0 0,31-55 0 15,-31 55 0-15,32-76 0 0,-32 76 0 16,17-49 0-16,-17 49 0 0,18-53 0 16,-18 53 0-16,7-33 0 0,-7 33 0 15,4-13 0-15,-4 13 0 0,0 0 0 0,1-8 0 16,-1 8 0-16,0 0 0 0,0-1 0 16,0 1 0-16,-3 45 0 0,3-45 0 15,0 0 0-15,-6 84 0 0,6-84 0 16,-9 109 0-16,9-109 0 0,0 0 0 15,-8 115 0-15,8-115 0 0,-4 109 0 16,4-109 0-16,0 0 0 0,-2 61 0 16,2-61 0-16,0 0 0 0,48 64 0 15,-48-64 0-15,71 38 0 0,-71-38 0 0,0 0 0 16,89-2 0-16,-89 2 0 0,88-37 0 16,-88 37 0-16,0 0 0 0,67-78 0 15,-67 78 0-15,36-52 0 0</inkml:trace>
  <inkml:trace contextRef="#ctx0" brushRef="#br0" timeOffset="51576.33">5935 6826 2048 0,'0'0'0'15,"0"0"0"1,34-29 0 0,-6 7 0-1,14-21 0 1,-13 14 0-16,-26-10 0 16,-5 13 0-1,-56 5 0 1,16 8 0-1,-30 33 0 1,25-6 0-16,29-9 0 16</inkml:trace>
  <inkml:trace contextRef="#ctx0" brushRef="#br0" timeOffset="52154.99">6435 6121 2048 0,'0'0'0'16,"-13"13"0"-1,-2 34 0 1,-6 36 0 0,-13 34 0-1,4 38 0-15,9 22 0 16,13 6 0-1,18-4 0-15,9-25 0 16,1-26 0-16,6-18 0 16,9-21 0-1,0-18 0-15,3-30 0 16,9-31 0 0,2-39 0-1,7-42 0 1,-56 71 0-16,0 0 0 0,0 0 0 0,49-103 0 15,-49 103 0-15,40-115 0 0,-40 115 0 16,0 0 0-16,30-117 0 0,-30 117 0 16,0 0 0-16,23-98 0 0,-23 98 0 15,0 0 0-15,16-74 0 0,-16 74 0 16,0 0 0-16,6-44 0 0,-6 44 0 16,-5-17 0-16,5 17 0 0,0 0 0 0,-7 22 0 15,7-22 0-15,0 0 0 0,-16 63 0 16,16-63 0-16,0 0 0 0,-15 99 0 15,15-99 0-15,0 0 0 0,-4 120 0 16,4-120 0-16,11 125 0 0,-11-125 0 16,0 0 0-16,32 104 0 0,-32-104 0 15,0 0 0-15,46 67 0 0,-46-67 0 0,0 0 0 16,69 19 0-16,-69-19 0 0,0 0 0 16,71-39 0-16,-71 39 0 0,60-91 0 15,-60 91 0-15,38-124 0 0,-38 124 0 16,0 0 0-16,65-141 0 0,-65 141 0 15</inkml:trace>
  <inkml:trace contextRef="#ctx0" brushRef="#br0" timeOffset="52451.93">6783 6627 2048 0,'0'0'0'16,"0"0"0"-16,17 20 0 15,11-3 0 1,3-17 0 0,6-12 0-1,-5-11 0 1,-17-16 0 0,-25-9 0-16,-19 7 0 15,-10 12 0 1,-16 30 0-1,-8 32 0 1,13 32 0 0,32 4 0-1,18-69 0-15</inkml:trace>
  <inkml:trace contextRef="#ctx0" brushRef="#br0" timeOffset="54219.87">7550 7083 2048 0,'-4'-24'0'0,"-14"-27"0"15,-2-8 0 1,-9 9 0-1,-7 27 0 1,-9 28 0 0,-5 36 0-1,0 32 0-15,4 28 0 16,15 15 0 0,13-12 0-1,12-26 0 1,12-31 0-16,14-31 0 15,19-44 0 1,9-38 0 0,-48 66 0-16,0 0 0 0,0 0 0 15,58-95 0-15,-58 95 0 0,52-107 0 16,-52 107 0-16,0 0 0 0,40-92 0 16,-40 92 0-16,0 0 0 0,27-66 0 15,-27 66 0-15,0 0 0 0,13-33 0 16,-13 33 0-16,0 0 0 0,8-5 0 15,-8 5 0-15,0 0 0 0,-12 42 0 16,12-42 0-16,0 0 0 0,-7 86 0 16,7-86 0-16,-4 140 0 0,4-140 0 0,0 0 0 15,2 189 0-15,-2-189 0 0,8 203 0 16,-8-203 0-16,0 0 0 0,15 209 0 16,-15-209 0-16,16 206 0 0,-16-206 0 15,20 199 0-15,-20-199 0 0,13 158 0 16,-13-158 0-16,7 134 0 0,-7-134 0 15,-2 109 0-15,2-109 0 0,-18 100 0 16,18-100 0-16,-29 92 0 0,29-92 0 16,-42 75 0-16,42-75 0 0,-52 52 0 0,52-52 0 15,0 0 0-15,-60 23 0 0,60-23 0 16,-76-13 0-16,76 13 0 0,0 0 0 16,-95-59 0-16,95 59 0 0,-84-90 0 15,84 90 0-15,0 0 0 0,-56-109 0 16,56 109 0-16,-20-126 0 0,20 126 0 15,23-153 0-15,-23 153 0 0,54-158 0 16,-54 158 0-16,73-158 0 0,17 7 0 16,-90 151 0-16,99-144 0 0,-99 144 0 0,110-140 0 15,-110 140 0-15,107-126 0 0,-107 126 0 16,102-119 0-16,-102 119 0 0,84-111 0 16,-84 111 0-16,75-101 0 0,-75 101 0 15,57-84 0-15,-57 84 0 0,40-74 0 16,-40 74 0-16,17-58 0 0,-17 58 0 15,-4-45 0-15,4 45 0 0,-20-23 0 16,20 23 0-16,0 0 0 0,-39-5 0 0,39 5 0 16,-42 10 0-16,42-10 0 0,0 0 0 15,-53 35 0-15,53-35 0 0,-51 67 0 16,51-67 0-16,0 0 0 0,-45 91 0 16,45-91 0-16,-18 116 0 0,18-116 0 15,0 0 0-15,6 117 0 0,-6-117 0 16,0 0 0-16,30 107 0 0,-30-107 0 15,58 79 0-15,-58-79 0 0,0 0 0 16,82 53 0-16,-82-53 0 0,91 18 0 16,-91-18 0-16,0 0 0 0,98-17 0 0,-98 17 0 15,0 0 0-15,88-50 0 0,-88 50 0 16,78-78 0-16,-78 78 0 0,0 0 0 16,59-93 0-16,-59 93 0 0,0 0 0 15,45-103 0-15,-45 103 0 0,29-98 0 16,-29 98 0-16,0 0 0 0,7-84 0 15,-7 84 0-15,0 0 0 0,-3-58 0 0,3 58 0 16,-6-30 0-16,6 30 0 0,0 0 0 16,-12-4 0-16,12 4 0 0,0 0 0 15,-13 32 0-15,13-32 0 0,-18 73 0 16,18-73 0-16,0 0 0 0,-11 109 0 16,11-109 0-16,0 0 0 0,-4 118 0 15,4-118 0-15,3 108 0 0,-3-108 0 16,0 0 0-16,1 76 0 0,-1-76 0 0,0 0 0 15,6 49 0-15,-6-49 0 0,4 22 0 16,-4-22 0-16,0 0 0 0,8-14 0 16,-8 14 0-16,0 0 0 0,13-61 0 15,-13 61 0-15,20-103 0 0,-20 103 0 16,0 0 0-16,15-119 0 0,-15 119 0 16,0 0 0-16,20-100 0 0,-20 100 0 31,24-76 0-31,-24 76 0 0,0 0 0 0,29-48 0 15,-29 48 0-15,0 0 0 0,29-18 0 16,-29 18 0-16,33 17 0 0,-33-17 0 16,0 0 0-16,36 56 0 0,-36-56 0 15,0 0 0-15,39 93 0 0,-39-93 0 16,45 106 0-16,-45-106 0 0,0 0 0 16,50 94 0-16,-50-94 0 0,0 0 0 15,55 61 0-15,-55-61 0 0,60 26 0 16,-60-26 0-16,0 0 0 0,63-16 0 0,-63 16 0 15,0 0 0-15,63-66 0 0,-63 66 0 16,0 0 0-16,57-108 0 0,-57 108 0 16,45-136 0-16,-45 136 0 0,34-151 0 15,-34 151 0-15,13-142 0 0,-13 142 0 16,8-115 0-16,-8 115 0 0,-2-87 0 16,2 87 0-16,-9-68 0 0,9 68 0 15,-15-56 0-15,15 56 0 0,-13-42 0 16,13 42 0-16,-10-26 0 0,10 26 0 0,0 0 0 15,-13-8 0-15,13 8 0 0,0 0 0 16,-19 14 0-16,19-14 0 0,0 0 0 16,-15 65 0-16,15-65 0 0,-17 112 0 15,17-112 0-15,0 0 0 0,-2 158 0 16,2-158 0-16,0 0 0 0,11 180 0 16,-11-180 0-16,9 172 0 0,-9-172 0 15,17 150 0-15,-17-150 0 0,24 114 0 16,-24-114 0-16,29 80 0 0,-29-80 0 0,28 54 0 15,-28-54 0-15,41 31 0 0,-41-31 0 16,44-1 0-16,-44 1 0 0,57-29 0 16,-57 29 0-16,60-51 0 0,-60 51 0 15,0 0 0-15,54-61 0 0,-54 61 0 16,0 0 0-16,41-68 0 0,-41 68 0 16,18-69 0-16</inkml:trace>
  <inkml:trace contextRef="#ctx0" brushRef="#br0" timeOffset="54426.13">9057 7036 2048 0,'0'0'0'0,"55"-40"0"15,32-12 0 1,15 6 0-1,4-4 0 1</inkml:trace>
  <inkml:trace contextRef="#ctx0" brushRef="#br0" timeOffset="54551.12">9911 6618 2048 0,'0'0'0'0</inkml:trace>
  <inkml:trace contextRef="#ctx0" brushRef="#br0" timeOffset="62716.9">12130 6387 2048 0,'-87'-59'0'0,"-36"3"0"16,-8 19 0-1,-9 30 0 1,-9 31 0-1,3 30 0 1,-2 29 0-16,-7 24 0 16,21 3 0-1,25 8 0-15,15 6 0 16,9 9 0 0,13 13 0-16,14 4 0 15,18 2 0 1,14 2 0-16,26-2 0 15,18-3 0 1,-18-149 0-16,0 0 0 0,32 137 0 0,-32-137 0 16,56 135 0-16,-56-135 0 0,76 129 0 15,-76-129 0-15,0 0 0 0,86 119 0 16,-86-119 0-16,107 104 0 0,-107-104 0 16,127 87 0-16,-127-87 0 0,145 61 0 15,-145-61 0-15,155 31 0 0,-155-31 0 16,168 10 0-16,-168-10 0 0,173-18 0 15,-173 18 0-15,177-40 0 0,-177 40 0 16,0 0 0-16,177-58 0 0,-177 58 0 16,174-76 0-16,-174 76 0 0,160-91 0 0,-160 91 0 15,139-106 0-15,-139 106 0 0,118-120 0 16,-118 120 0-16,0 0 0 0,97-133 0 16,-97 133 0-16,75-142 0 0,-75 142 0 15,58-148 0-15,-58 148 0 0,38-161 0 16,-38 161 0-16,20-157 0 0,-20 157 0 15,-4-159 0-15,4 159 0 0,0 0 0 16,-21-150 0-16,21 150 0 0,-32-145 0 0,32 145 0 16,-49-146 0-16,49 146 0 0,-56-137 0 15,56 137 0-15,-68-123 0 0,68 123 0 16,0 0 0-16,-74-109 0 0,74 109 0 16,-77-97 0-16,77 97 0 0,-86-78 0 15,86 78 0-15,-95-51 0 0,95 51 0 16,-103-25 0-16,103 25 0 0,0 0 0 15,-107 2 0-15,107-2 0 0,-113 33 0 16,113-33 0-16,-103 62 0 0,103-62 0 0,-93 85 0 16,93-85 0-16,-78 102 0 0,78-102 0 15,-70 107 0-15,70-107 0 0,0 0 0 16</inkml:trace>
  <inkml:trace contextRef="#ctx0" brushRef="#br0" timeOffset="63389.55">11504 8776 2048 0,'0'0'0'0,"0"0"0"16,0 0 0 0,39 2 0-1,-9-1 0 1,49 35 0-1,31 10 0 1,29 7 0 0,32-5 0-1,15-3 0-15,-1-5 0 16,-31-16 0 0,-13-3 0-1,-62-10 0-15,16-5 0 16,-36-2 0-1,-59-4 0-15,0 0 0 0,0 0 0 16,29 1 0-16,-29-1 0 0,0 0 0 16,0 0 0-16,9-22 0 0,-9 22 0 15,0 0 0-15,-37-33 0 0,37 33 0 0,0 0 0 16,0 0 0-16,-61-35 0 0,61 35 0 16,0 0 0-16,-38-22 0 0,38 22 0 15,0 0 0-15,-18-9 0 0,18 9 0 16,0 0 0-16,0 0 0 0,-7-3 0 15,7 3 0-15,0 0 0 0,28 22 0 16,-28-22 0-16,0 0 0 0,54 60 0 16,-54-60 0-16,0 0 0 0,0 0 0 15,42 94 0-15,-42-94 0 0,0 0 0 0,11 112 0 16,-11-112 0-16,0 0 0 0,-32 123 0 16,32-123 0-16,0 0 0 0,-25 74 0 15,25-74 0-15,0 0 0 0,0 0 0 16,-13 26 0-16</inkml:trace>
  <inkml:trace contextRef="#ctx0" brushRef="#br0" timeOffset="65187.45">13570 8714 2048 0,'12'25'0'15,"0"41"0"1,-8 33 0 0,-13 38 0-1,1 7 0 1,-11-15 0-1,0-32 0 1,4-45 0 0,4-49 0-1,-5-61 0 1,3-56 0 0,8-38 0-1,11-1 0 1,-6 153 0-16,0 0 0 0,0 0 0 15,20-118 0-15,-20 118 0 0,0 0 0 16,0 0 0-16,25-80 0 0,-25 80 0 16,0 0 0-16,40-43 0 0,-40 43 0 15,0 0 0-15,0 0 0 0,63 3 0 16,-63-3 0-16,0 0 0 0,67 66 0 16,-67-66 0-16,0 0 0 0,58 129 0 15,-58-129 0-15,0 0 0 0,48 157 0 0,-48-157 0 16,0 0 0-16,0 0 0 0,57 136 0 15,-57-136 0-15,0 0 0 0,58 91 0 16,-58-91 0-16,0 0 0 0,60 49 0 16,-60-49 0-16,0 0 0 0,0 0 0 15,53 7 0-15,-53-7 0 0,0 0 0 16,56-48 0-16,-56 48 0 0,0 0 0 16,0 0 0-16,54-94 0 0,-54 94 0 15,0 0 0-15,46-117 0 0,-46 117 0 16,0 0 0-16,28-99 0 0,-28 99 0 0,0 0 0 15,0 0 0-15,10-60 0 0,-10 60 0 16,0 0 0-16,2-25 0 0,-2 25 0 16,0 0 0-16,0 0 0 0,-11 34 0 15,11-34 0-15,0 0 0 0,-8 99 0 16,8-99 0-16,0 0 0 0,0 0 0 16,14 138 0-16,-14-138 0 0,0 0 0 15,37 136 0-15,-37-136 0 0,0 0 0 0,50 87 0 16,-50-87 0-16,0 0 0 0,44 37 0 15,-44-37 0-15,0 0 0 0,0 0 0 16,35-17 0-16,-35 17 0 0,0 0 0 16,22-67 0-16,-22 67 0 0,0 0 0 15,2-107 0-15,-2 107 0 0,0 0 0 16,-17-116 0-16,17 116 0 0,0 0 0 16,-31-102 0-16,31 102 0 0,0 0 0 15,0 0 0-15,-46-73 0 0,46 73 0 0,0 0 0 16,-47-47 0-16,47 47 0 0,0 0 0 15,-31-25 0-15,31 25 0 0,0 0 0 16,-13-17 0-16,13 17 0 0,0 0 0 16,29-33 0-16,-29 33 0 0,0 0 0 15,77-44 0-15,-77 44 0 0,0 0 0 16,0 0 0-16,108-44 0 0,-108 44 0 16,0 0 0-16,121-27 0 0,-121 27 0 15,0 0 0-15,113 1 0 0,-113-1 0 0,0 0 0 16,84 36 0-16,-84-36 0 0,0 0 0 15,51 90 0-15,-51-90 0 0,0 0 0 16,0 0 0-16,11 130 0 0,-11-130 0 16,0 0 0-16,-4 142 0 0,4-142 0 15,0 0 0-15,-10 127 0 0,10-127 0 16,0 0 0-16,0 0 0 0,-1 90 0 16,1-90 0-16,0 0 0 0,4 54 0 0,-4-54 0 15,0 0 0-15,30 7 0 0,-30-7 0 16,0 0 0-16,0 0 0 0,56-50 0 15,-56 50 0-15,0 0 0 0,67-100 0 16,-67 100 0-16,0 0 0 0,56-129 0 16,-56 129 0-16,0 0 0 0,40-109 0 15,-40 109 0-15,0 0 0 0,0 0 0 16,20-72 0-16,-20 72 0 0,0 0 0 0,7-35 0 16,-7 35 0-16,0 0 0 0,2 13 0 15,-2-13 0-15,0 0 0 0,-7 63 0 16,7-63 0-16,0 0 0 0,0 0 0 15,-14 100 0-15,14-100 0 0,0 0 0 16,3 104 0-16,-3-104 0 0,0 0 0 16,19 86 0-16,-19-86 0 0,0 0 0 15,0 0 0-15,40 48 0 0,-40-48 0 16,0 0 0-16,57 3 0 0,-57-3 0 16,0 0 0-16,64-40 0 0,-64 40 0 15,0 0 0-15,63-82 0 0,-63 82 0 16,0 0 0-16,0 0 0 0,51-112 0 0,-51 112 0 15,0 0 0-15,35-110 0 0,-35 110 0 16,0 0 0-16,17-73 0 0,-17 73 0 16,0 0 0-16,7-36 0 0,-7 36 0 15,0 0 0-15,0 0 0 0,-3 10 0 16,3-10 0-16,0 0 0 0,-9 70 0 16,9-70 0-16,0 0 0 0,-11 111 0 15,11-111 0-15,0 0 0 0,0 0 0 0,1 127 0 16,-1-127 0-16,0 0 0 0,4 92 0 15,-4-92 0-15,0 0 0 0,4 46 0 16,-4-46 0-16,0 0 0 0,-1 3 0 16,1-3 0-16,0 0 0 0,0 0 0 15,-5-52 0-15,5 52 0 0,0 0 0 16,-6-96 0-16,6 96 0 0,0 0 0 16,0-110 0-16,0 110 0 0,0 0 0 15,9-103 0-15,-9 103 0 0,0 0 0 16,27-83 0-16,-27 83 0 0,0 0 0 0,0 0 0 15,49-51 0-15,-49 51 0 0,0 0 0 16,69-9 0-16,-69 9 0 0,0 0 0 16,73 34 0-16,-73-34 0 0,0 0 0 15,66 89 0-15,-66-89 0 0,0 0 0 16,52 117 0-16,-52-117 0 0,0 0 0 16,0 0 0-16,48 112 0 0,-48-112 0 15,0 0 0-15,43 80 0 0,-43-80 0 0,0 0 0 16,52 43 0-16,-52-43 0 0,0 0 0 15,51 6 0-15,-51-6 0 0,0 0 0 16,0 0 0-16,53-30 0 0,-53 30 0 16</inkml:trace>
  <inkml:trace contextRef="#ctx0" brushRef="#br0" timeOffset="66775.47">9018 5667 2048 0,'-159'-51'0'16,"-74"-16"0"-16,1 4 0 15,11 13 0-15,6 9 0 16,8 12 0 0,2 7 0-16,-8 9 0 15,-2 11 0-15,0 14 0 16,-1 14 0-1,1 11 0-15,6 12 0 16,3 13 0-16,6 7 0 16,12 10 0-1,9 13 0-15,9 7 0 16,8 13 0-16,18 6 0 16,10 5 0-1,134-123 0-15,0 0 0 0,-121 131 0 0,121-131 0 16,-112 130 0-16,112-130 0 0,-95 138 0 15,95-138 0-15,-78 144 0 0,78-144 0 16,-57 143 0-16,57-143 0 0,-44 136 0 16,44-136 0-16,-26 138 0 0,20-2 0 0,6-136 0 15,3 132 0-15,-3-132 0 0,25 128 0 16,-25-128 0-16,41 121 0 0,-41-121 0 16,61 120 0-16,-61-120 0 0,80 120 0 15,-80-120 0-15,95 112 0 0,-95-112 0 16,102 106 0-16,-102-106 0 0,123 100 0 15,-123-100 0-15,133 96 0 0,-133-96 0 16,148 86 0-16,16-5 0 0,-164-81 0 16,180 75 0-16,-180-75 0 0,190 66 0 0,-190-66 0 15,201 53 0-15,-201-53 0 0,205 48 0 16,-205-48 0-16,219 35 0 0,-219-35 0 16,222 24 0-16,-222-24 0 0,222 9 0 15,-222-9 0-15,226-4 0 0,-226 4 0 16,221-22 0-16,-221 22 0 0,223-32 0 15,-223 32 0-15,219-48 0 0,-219 48 0 16,211-56 0-16,-211 56 0 0,204-68 0 16,-204 68 0-16,194-75 0 0,-194 75 0 0,185-89 0 15,-185 89 0-15,179-97 0 0,-179 97 0 16,170-104 0-16,-170 104 0 0,166-113 0 16,-166 113 0-16,156-119 0 0,-156 119 0 15,0 0 0-15,139-126 0 0,-139 126 0 16,127-137 0-16,-127 137 0 0,113-139 0 15,-113 139 0-15,90-146 0 0,-90 146 0 16,71-152 0-16,-71 152 0 0,56-150 0 16,-56 150 0-16,41-150 0 0,-41 150 0 15,27-153 0-15,-27 153 0 0,18-153 0 0,-18 153 0 16,6-142 0-16,-6 142 0 0,-10-138 0 16,10 138 0-16,0 0 0 0,-20-135 0 15,20 135 0-15,-39-129 0 0,39 129 0 16,-62-123 0-16,62 123 0 0,-80-111 0 15,80 111 0-15,-95-93 0 0,95 93 0 16,-108-84 0-16,108 84 0 0,-116-67 0 16,116 67 0-16,-121-43 0 0,121 43 0 0,-135-27 0 15,135 27 0-15,-149-6 0 0,149 6 0 16,-163 16 0-16,163-16 0 0,-168 40 0 16,168-40 0-16,-169 63 0 0,169-63 0 15,-167 79 0-15,167-79 0 0,-164 87 0 16,164-87 0-16,-153 52 0 0</inkml:trace>
  <inkml:trace contextRef="#ctx0" brushRef="#br0" timeOffset="68541.92">8355 9279 2048 0,'9'-56'0'15,"-2"14"0"1,-11-39 0 0,0 26 0-1,-27-1 0 1,7 22 0-16,-43 56 0 15,-8 42 0 1,13 26 0 0,20 17 0-1,15-7 0 1,16-42 0 0,35 3 0-1,-3-24 0 1,54-50 0-16,-75 13 0 0,0 0 0 15,0 0 0-15,84-50 0 0,-84 50 0 16,0 0 0-16,74-70 0 0,-74 70 0 16,0 0 0-16,53-78 0 0,-53 78 0 15,0 0 0-15,29-44 0 0,-29 44 0 16,0 0 0-16,17-51 0 0,-17 51 0 16,0 0 0-16,9-30 0 0,-9 30 0 15,0 0 0-15,-8 18 0 0,8-18 0 0,0 0 0 16,-16 56 0-16,16-56 0 0,0 0 0 15,-7 86 0-15,7-86 0 0,0 0 0 16,17 92 0-16,-17-92 0 0,0 0 0 16,12 54 0-16,-12-54 0 0,75 35 0 15,-75-35 0-15,0 0 0 0,102-13 0 16,-102 13 0-16,0 0 0 0,105-53 0 16,-105 53 0-16,0 0 0 0,100-77 0 15,-100 77 0-15,89-88 0 0,-89 88 0 0,0 0 0 16,51-53 0-16,-51 53 0 0,0 0 0 15,38-71 0-15,-38 71 0 0,0 0 0 16,19-43 0-16,-19 43 0 0,0 0 0 16,-34-31 0-16,34 31 0 0,0 0 0 15,-74 2 0-15,74-2 0 0,0 0 0 16,-93 41 0-16,93-41 0 0,0 0 0 16,-92 65 0-16,92-65 0 0,0 0 0 0,-70 83 0 15,70-83 0-15,-35 49 0 0,35-49 0 16,0 0 0-16,-10 72 0 0,10-72 0 15,0 0 0-15,-1 46 0 0,1-46 0 16,51 16 0-16,-51-16 0 0,0 0 0 16,73-26 0-16,-73 26 0 0,0 0 0 15,80-61 0-15,-80 61 0 0,0 0 0 16,80-92 0-16,-80 92 0 0,74-114 0 16,-74 114 0-16,0 0 0 0,62-126 0 15,-62 126 0-15,0 0 0 0,44-127 0 0,-44 127 0 16,0 0 0-16,23-113 0 0,-23 113 0 15,11-63 0-15,-11 63 0 0,0 0 0 16,-1-64 0-16,1 64 0 0,0 0 0 16,-3-38 0-16,3 38 0 0,0 0 0 15,-1-17 0-15,1 17 0 0,0 0 0 16,-28 50 0-16,28-50 0 0,-29 97 0 0,29-97 0 16,0 0 0-16,-21 128 0 0,21-128 0 15,0 0 0-15,-14 141 0 0,14-141 0 16,0 0 0-16,-4 152 0 0,4-152 0 15,12 132 0-15,-12-132 0 0,27 105 0 16,-27-105 0-16,19 58 0 0,-19-58 0 16,41 47 0-16,-41-47 0 0,28 26 0 15,-28-26 0-15,0 0 0 0,61-4 0 16,-61 4 0-16,0 0 0 0,63-36 0 0,-63 36 0 16,53-62 0-16,-53 62 0 0,0 0 0 15,38-83 0-15,-38 83 0 0,0 0 0 16,27-89 0-16,-27 89 0 0,0 0 0 15,16-51 0-15,-16 51 0 0,0 0 0 16,11-74 0-16,-11 74 0 0,6-46 0 16,-6 46 0-16,0 0 0 0,4-23 0 15,-4 23 0-15,0 0 0 0,4-12 0 16,-4 12 0-16,0 0 0 0,2-6 0 0,-2 6 0 16,2 83 0-16,-2-83 0 0,0 0 0 15,0 129 0-15,0-129 0 0,0 0 0 16,7 159 0-16,-7-159 0 0,3 181 0 15,-3-181 0-15,-2 201 0 0,2-201 0 16,-8 187 0-16,8-187 0 0,-8 178 0 16,8-178 0-16,-8 158 0 0,8-158 0 15,-5 138 0-15,5-138 0 0,-3 116 0 16,3-116 0-16,0 64 0 0,0-64 0 0,-3 78 0 16,3-78 0-16,-1 51 0 15,1-51 0-15,-10 45 0 0,10-45 0 0,-7 26 0 16,7-26 0-16,-27 13 0 0,27-13 0 15,0 0 0-15,-20 5 0 0,20-5 0 16,0 0 0-16,-59-57 0 0,59 57 0 16,-65-106 0-16,65 106 0 0,0 0 0 15,-51-141 0-15,51 141 0 0,0 0 0 16,-17-164 0-16,35-5 0 0,-18 169 0 0,58-177 0 16,-58 177 0-16,75-164 0 0,-75 164 0 15,0 0 0-15,81-147 0 0,-81 147 0 16,90-147 0-16,-13-2 0 0,-77 149 0 15,0 0 0-15,64-138 0 0</inkml:trace>
  <inkml:trace contextRef="#ctx0" brushRef="#br0" timeOffset="68855.42">9656 8393 2048 0,'0'0'0'16,"0"0"0"0,0 0 0-1,-20 37 0 1,5-9 0 0,28-3 0-1,-2-8 0 1,21-31 0-1,-9 3 0 1,-10-18 0-16,-4 7 0 16,-46 2 0-1</inkml:trace>
  <inkml:trace contextRef="#ctx0" brushRef="#br0" timeOffset="69456.64">7946 8261 2048 0,'0'0'0'16,"0"0"0"-1,34-26 0 1,36-12 0 0,42-12 0-1,22-1 0 1,5 0 0-16,-22 6 0 15,-53 21 0 1,-35 12 0 0</inkml:trace>
  <inkml:trace contextRef="#ctx0" brushRef="#br0" timeOffset="69660.32">7810 8271 2048 0,'0'0'0'15,"51"-32"0"1,44-19 0-16,32-11 0 16,26-4 0-1,19 3 0 1,4 8 0-16,-35 5 0 15</inkml:trace>
  <inkml:trace contextRef="#ctx0" brushRef="#br0" timeOffset="70957.06">13391 10010 2048 0,'80'-4'0'16,"42"-3"0"-1,29-1 0 1,25-2 0 0,21-1 0-1,29-3 0-15,-5 3 0 16,-11 2 0-1,-2 8 0 1,9 3 0-16,-14 2 0 16,-17-9 0-1,-10 2 0 1,-11-5 0-16,-20-2 0 16,-26-3 0-1,-119 13 0-15,0 0 0 0,0 0 0 16,64-8 0-16,-64 8 0 0,74-19 0 15,-74 19 0-15,0 0 0 0,46-14 0 16,-46 14 0-16,0 0 0 0,0 0 0 16,-4-34 0-16,4 34 0 0,0 0 0 15,-44-40 0-15,44 40 0 0,0 0 0 0,-106-53 0 16</inkml:trace>
  <inkml:trace contextRef="#ctx0" brushRef="#br0" timeOffset="71410.14">13091 10146 2048 0,'0'0'0'0,"0"0"0"16,0 0 0 0,61-8 0-1,35-4 0 1,49-13 0 0,48-12 0-1,48-2 0 1,27-3 0-1,22 5 0 1,9-5 0-16,-41 9 0 16,-33 4 0-1,-15 6 0 1,-15 7 0-16,-13 6 0 16,-182 10 0-16,0 0 0 15,171-3 0-15,-171 3 0 0,0 0 0 16,150 3 0-16,-150-3 0 0,84 3 0 15,-84-3 0-15,0 0 0 0,0 0 0 0</inkml:trace>
  <inkml:trace contextRef="#ctx0" brushRef="#br0" timeOffset="98210.92">10025 14752 2048 0,'4'70'0'16,"5"41"0"0,-5 43 0-16,-7 27 0 15,1 14 0-15,1-14 0 16,0-17 0 0,3-23 0-16,1-24 0 15,-1-53 0-15,-3 20 0 16,-1-32 0-1,1-26 0-15,-10-30 0 16,2-4 0 0,5 4 0-16,3 3 0 15</inkml:trace>
  <inkml:trace contextRef="#ctx0" brushRef="#br0" timeOffset="98931.25">10020 14977 2048 0,'1'-46'0'16,"-1"10"0"-1,6-26 0 1,-3 20 0 0,10 12 0-16,-3 12 0 15,40 59 0 1,16 37 0-1,11 37 0 1,10 30 0-16,-4 8 0 16,-18 0 0-1,-20-2 0-15,-24-20 0 16,-17-11 0-16,-19-17 0 16,-17-2 0-1,-17-1 0-15,49-100 0 0,0 0 0 16,-68 88 0-16,-7-14 0 0,75-74 0 15,-77 58 0-15,77-58 0 0,-44 32 0 16,44-32 0-16,-57 26 0 0,57-26 0 16,0 0 0-16,-36 15 0 0,36-15 0 0,-30-2 0 15,30 2 0-15,0 0 0 0,-18-5 0 16,18 5 0-16,33-46 0 0,-33 46 0 16,68-64 0-16,-68 64 0 0,0 0 0 15,92-77 0-15,-92 77 0 0,108-88 0 16,-108 88 0-16,110-87 0 0,-110 87 0 15,0 0 0-15,110-90 0 0,1 8 0 16,-111 82 0-16,101-80 0 0,-101 80 0 0,55-47 0 16,-55 47 0-16,61-66 0 0,-61 66 0 15,36-42 0-15,-8-6 0 0,-28 48 0 16,17-29 0-16,-17 29 0 0,7-13 0 16,-7 13 0-16,0 0 0 0,2-6 0 15,-2 6 0-15,-14 1 0 0,14-1 0 16,-22 37 0-16,22-37 0 0,0 0 0 15,-29 69 0-15,29-69 0 0,-24 92 0 16,24-92 0-16,-18 109 0 0,18-109 0 0,-6 128 0 16,6-128 0-16,0 0 0 0,2 129 0 15,-2-129 0-15,20 110 0 0,-20-110 0 16,15 60 0-16,46-12 0 0,-61-48 0 16,43 28 0-16,-43-28 0 0,80-13 0 15,-80 13 0-15,86-47 0 0,-86 47 0 16,75-62 0-16,-75 62 0 0,58-90 0 15,-58 90 0-15,0 0 0 0,44-112 0 16,-44 112 0-16,0 0 0 0</inkml:trace>
  <inkml:trace contextRef="#ctx0" brushRef="#br0" timeOffset="99228.81">10865 15240 2048 0,'0'0'0'0,"0"0"0"15,0 0 0 1,-8 32 0 0,1-8 0-16,18 21 0 15,-3-16 0 1,31-19 0 0,-12-6 0-1,34-63 0-15,-19 14 0 16,-10-32 0-1,-14 26 0 1,-40-6 0-16,-31 34 0 16,17 16 0-1,-37 20 0 1,73-13 0-16,0 0 0 0</inkml:trace>
  <inkml:trace contextRef="#ctx0" brushRef="#br0" timeOffset="101284.2">11444 14793 2048 0,'8'25'0'16,"7"29"0"-1,1 29 0 1,-8 24 0-16,-12 24 0 15,-4 19 0 1,4 19 0 0,3-1 0-16,9-18 0 15,-2-25 0-15,4-20 0 16,5-17 0-16,5-18 0 16,6-22 0-1,4-23 0-15,8-28 0 16,0-29 0-1,4-44 0-15,3-34 0 16,-10-19 0 0,-35 129 0-16,0 0 0 0,23-118 0 15,-23 118 0-15,17-98 0 0,-17 98 0 16,8-71 0-16,-8 71 0 0,11-41 0 16,-11 41 0-16,7-20 0 0,-7 20 0 15,-3-6 0-15,3 6 0 0,0 0 0 16,-6 14 0-16,6-14 0 0,-10 53 0 15,10-53 0-15,0 0 0 0,-7 101 0 16,7-101 0-16,3 124 0 0,-3-124 0 0,15 125 0 16,-15-125 0-16,23 101 0 0,-23-101 0 15,40 80 0-15,-40-80 0 0,48 53 0 16,-48-53 0-16,57 25 0 0,-57-25 0 16,64 0 0-16,-64 0 0 0,0 0 0 15,69-23 0-15,-69 23 0 0,82-55 0 16,-82 55 0-16,83-86 0 0,-83 86 0 15,0 0 0-15,72-107 0 0,-72 107 0 16,58-113 0-16,-58 113 0 0,41-106 0 0,-23 26 0 16,-18 80 0-16,5-55 0 0,-5 55 0 15,-14-29 0-15,14 29 0 0,-29-13 0 16,29 13 0-16,0 0 0 0,-42 6 0 16,42-6 0-16,-53 30 0 0,53-30 0 15,-58 65 0-15,58-65 0 0,-56 82 0 16,56-82 0-16,0 0 0 0,-39 95 0 15,39-95 0-15,-25 95 0 0,25-95 0 0,-8 75 0 16,8-75 0-16,-2 55 0 0,2-55 0 16,0 0 0-16,14 32 0 0,-14-32 0 15,25 6 0-15,-25-6 0 0,37-18 0 16,-37 18 0-16,49-48 0 0,-49 48 0 16,0 0 0-16,51-65 0 0,-51 65 0 15,49-79 0-15,-49 79 0 0,36-88 0 16,-36 88 0-16,29-85 0 0,-29 85 0 15,0 0 0-15,15-63 0 0,-15 63 0 16,10-41 0-16,-10 41 0 0,4-21 0 0,-4 21 0 16,0 0 0-16,-1 1 0 0,1-1 0 15,1 33 0-15,-1-33 0 0,-4 75 0 16,4-75 0-16,-7 116 0 0,7-116 0 16,0 0 0-16,-1 146 0 0,1-146 0 15,3 173 0-15,-3-173 0 0,4 200 0 16,-4-200 0-16,2 213 0 0,0 1 0 15,-2-214 0-15,-1 189 0 0,-4-29 0 16,5-160 0-16,-9 130 0 0,9-130 0 0,-12 104 0 16,-11-18 0-16,23-86 0 0,-25 66 0 15,-5-17 0-15,30-49 0 0,-35 26 0 16,35-26 0-16,-37 4 0 0,37-4 0 16,-38-23 0-16,38 23 0 0,-46-62 0 15,46 62 0-15,-39-106 0 0,39 106 0 16,-31-136 0-16,31 136 0 0,-9-154 0 15,9 154 0-15,18-156 0 0,-18 156 0 16,0 0 0-16,35-157 0 0,17 3 0 0,-52 154 0 16,69-144 0-16,-69 144 0 0,76-132 0 15,2 10 0-15,-78 122 0 0,79-113 0 16,-79 113 0-16,80-101 0 0,-1 5 0 16,-79 96 0-16,74-86 0 0,-74 86 0 15,68-79 0-15,-68 79 0 0,57-67 0 16,-13 13 0-16,-44 54 0 0,34-38 0 15,-34 38 0-15,18-25 0 0,-18 25 0 16,0 0 0-16,4-23 0 0,-4 23 0 0,-13-21 0 16,13 21 0-16,-34-3 0 0,34 3 0 15,-46 26 0-15,46-26 0 0,0 0 0 16,-57 52 0-16,57-52 0 0,-56 77 0 16,56-77 0-16,-44 96 0 0,44-96 0 15,-31 106 0-15,31-106 0 0,-12 106 0 16,12-106 0-16,5 91 0 0,-5-91 0 15,19 70 0-15,16-25 0 0,-35-45 0 16,43 25 0-16,-43-25 0 0,0 0 0 0,52 5 0 16,-52-5 0-16,64-16 0 0,-64 16 0 15,72-38 0-15,-72 38 0 0,72-57 0 16,-72 57 0-16,63-66 0 0,-63 66 0 16,0 0 0-16,53-84 0 0,-53 84 0 15,42-85 0-15,-42 85 0 0,26-78 0 16,-26 78 0-16,17-61 0 0,-17 61 0 15,0 0 0-15,8-39 0 0,-8 39 0 16,3-19 0-16,-3 19 0 0,1-8 0 0,-1 8 0 16,0 0 0-16,-2 14 0 0,2-14 0 15,-11 42 0-15,11-42 0 0,-12 64 0 16,12-64 0-16,-8 74 0 0,8-74 0 16,-3 79 0-16,3-79 0 0,0 0 0 15,-2 69 0-15,2-69 0 0,1 53 0 16,-1-53 0-16,3 35 0 0,-3-35 0 15,2 15 0-15,-2-15 0 0,0 0 0 16,0-1 0-16,0 1 0 0,-1-38 0 16,1 38 0-16,0-71 0 0,0 71 0 0,3-94 0 15,-3 94 0-15,0 0 0 0,6-101 0 16,-6 101 0-16,12-88 0 0,-12 88 0 16,12-72 0-16,-12 72 0 0,11-43 0 15,-11 43 0-15,0 0 0 0,8-21 0 16,-8 21 0-16,11 4 0 0,-11-4 0 15,25 26 0-15,-25-26 0 0,30 55 0 16,-30-55 0-16,0 0 0 0,30 84 0 16,-30-84 0-16,41 93 0 0,-41-93 0 0,46 95 0 15,-46-95 0-15,45 84 0 0,-45-84 0 16,51 60 0-16,-51-60 0 0,0 0 0 16,50 35 0-16,-50-35 0 0,44 10 0 15,-44-10 0-15,42-18 0 0,-42 18 0 16,38-53 0-16,-38 53 0 0,35-93 0 15,-35 93 0-15,26-117 0 0,-26 117 0 16,0 0 0-16,12-136 0 0,-2-10 0 16,-10 146 0-16,-3-142 0 0,3 142 0 0,-6-113 0 15,6 113 0-15,-10-78 0 0,10 78 0 16,-9-53 0-16,0 17 0 0,9 36 0 16,-10-17 0-16,10 17 0 0,-10 0 0 15,10 0 0-15,-14 22 0 0,14-22 0 16,0 0 0-16,-15 51 0 0,15-51 0 15,-8 86 0-15,8-86 0 0,-4 118 0 0,4-118 0 16,1 136 0-16,-1-136 0 0,0 0 0 16,5 133 0-16,11-8 0 0,-16-125 0 15,23 108 0-15,-23-108 0 0,32 80 0 16,6-26 0-16,-38-54 0 0,0 0 0 16,45 33 0-16,-45-33 0 0,50 14 0 15,-50-14 0-15,54-12 0 0,-54 12 0 16,54-42 0-16,-54 42 0 0,46-64 0 15,-46 64 0-15,25-76 0 0,-25 76 0 0,0 0 0 16,7-82 0-16</inkml:trace>
  <inkml:trace contextRef="#ctx0" brushRef="#br0" timeOffset="101471.67">13752 15534 2048 0,'0'0'0'16,"34"-14"0"-1,25-10 0-15,22-4 0 16,8-1 0 0,3-5 0-1,-39 15 0-15,-11-26 0 16</inkml:trace>
  <inkml:trace contextRef="#ctx0" brushRef="#br0" timeOffset="101871.94">11980 15119 2048 0,'0'0'0'0,"0"0"0"15,0 0 0 1,0 0 0-16,19 24 0 16,-4-5 0-1,-8-9 0 1,-4-7 0-1,-3-4 0-15,0 0 0 16,0-33 0 0,0 7 0-1,-11-11 0 1,1 14 0-16,-16 35 0 16,9 2 0-1</inkml:trace>
  <inkml:trace contextRef="#ctx0" brushRef="#br0" timeOffset="102367">14653 15605 2048 0,'0'0'0'15,"0"0"0"1,0 0 0-16,0 0 0 16,37-15 0-1,-9 3 0 1,51-2 0-16,12-2 0 15,-1 6 0 1,-38 6 0-16,14 8 0 16,-24 1 0-1,-23-3 0-15,-12-1 0 16,-4-1 0 0</inkml:trace>
  <inkml:trace contextRef="#ctx0" brushRef="#br0" timeOffset="102503.8">14558 15915 2048 0,'0'0'0'16,"0"0"0"0,27 6 0-16,26-7 0 15,22-11 0 1,19-5 0 0,23-9 0-16,7-16 0 15,0-6 0-15</inkml:trace>
  <inkml:trace contextRef="#ctx0" brushRef="#br0" timeOffset="103770.3">15690 14886 2048 0,'-7'-24'0'0,"-3"-6"0"16,3 7 0 0,3 13 0-1,5 20 0-15,11 24 0 16,-4 41 0 0,3 33 0-1,0 29 0 1,-1 26 0-16,-2 6 0 15,2 6 0-15,1-28 0 16,1-27 0-16,1-17 0 16,4-18 0-1,7-18 0-15,10-16 0 16,6-26 0-16,12-31 0 16,-52 6 0-16,0 0 0 15,65-40 0-15,-65 40 0 0,68-70 0 16,-68 70 0-16,70-94 0 0,-70 94 0 15,0 0 0-15,61-114 0 0,-7 1 0 16,-54 113 0-16,38-94 0 0,-38 94 0 16,19-68 0-16,-19 68 0 0,-7-43 0 15,7 43 0-15,0 0 0 0,-22-28 0 0,22 28 0 16,-42-6 0-16,42 6 0 0,0 0 0 16,-54 20 0-16,54-20 0 0,-65 46 0 15,65-46 0-15,-63 76 0 0,63-76 0 16,0 0 0-16,-51 83 0 0,51-83 0 15,-34 79 0-15,34-79 0 0,0 0 0 16,-16 58 0-16,16-58 0 0,8 40 0 16,-8-40 0-16,23 15 0 0,-23-15 0 15,0 0 0-15,45-14 0 0,-45 14 0 16,57-37 0-16,-57 37 0 0,61-53 0 0,-61 53 0 16,0 0 0-16,48-51 0 0,-48 51 0 15,36-38 0-15,-36 38 0 0,23-15 0 16,-23 15 0-16,10 9 0 0,-10-9 0 15,0 0 0-15,1 38 0 0,-1-38 0 16,-3 58 0-16,3-58 0 0,-3 80 0 16,3-80 0-16,4 85 0 0,-4-85 0 15,17 84 0-15,-17-84 0 0,33 68 0 0,-33-68 0 16,48 39 0-16,-48-39 0 0,60 8 0 16,-60-8 0-16,0 0 0 0,66-18 0 15,-66 18 0-15,75-56 0 0,-75 56 0 16,71-91 0-16,-71 91 0 0,66-117 0 15,-66 117 0-15,60-136 0 0,-60 136 0 16,44-154 0-16,-21 2 0 0,-23 152 0 16,7-141 0-16,-7 141 0 0,-5-130 0 15,5 130 0-15,-12-109 0 0,-2 27 0 0,14 82 0 16,-17-62 0-16,17 62 0 0,0 0 0 16,-12-40 0-16,12 40 0 0,-12-21 0 15,12 21 0-15,-8 2 0 0,8-2 0 16,0 0 0-16,-4 42 0 0,4-42 0 15,-10 96 0-15,10-96 0 0,-1 136 0 16,1-136 0-16,5 158 0 0,-5-158 0 16,10 168 0-16,-4-14 0 0,-6-154 0 0,2 131 0 15,-2-131 0-15,3 108 0 0,-1-25 0 16,-2-83 0-16,2 68 0 0,-2-68 0 16,3 47 0-16,0-22 0 0,-3-25 0 15,1 11 0-15,-1-11 0 0,0 0 0 16,0-3 0-16,0 3 0 0,4-22 0 15,-4 22 0-15,6-59 0 0,-6 59 0 16,6-79 0-16,-6 79 0 0,11-89 0 16,-11 89 0-16,14-82 0 0,-14 82 0 15,0 0 0-15,25-67 0 0,-25 67 0 0,34-58 0 16,-34 58 0-16,41-42 0 0,-41 42 0 16,51-19 0-16,-51 19 0 0,0 0 0 15,59 9 0-15,-59-9 0 0,58 43 0 16,-58-43 0-16,53 67 0 0,-53-67 0 15,40 74 0-15,-40-74 0 0,30 75 0 16,-30-75 0-16,10 73 0 0,-10-73 0 16,-7 70 0-16,7-70 0 0,0 0 0 0,-25 60 0 15,25-60 0-15,-38 59 0 0,38-59 0 16,-61 45 0-16,61-45 0 0,-79 27 0 16,79-27 0-16,-78 4 0 0,78-4 0 15,-63-24 0-15,63 24 0 0,-40-49 0 16,40 49 0-16,-16-65 0 0</inkml:trace>
  <inkml:trace contextRef="#ctx0" brushRef="#br0" timeOffset="104872.66">17515 15526 2048 0,'0'0'0'0,"18"32"0"15,-4-10 0-15,-3 45 0 16,-3 23 0 0,1 17 0-1,-7 6 0-15,7 0 0 16,-3-47 0 0,10 3 0-16,-5-29 0 15,-6-19 0-15,27-29 0 16,-8-1 0-1,13-65 0 1,-4-37 0-16,-4-16 0 16,-12-5 0-1,-9 16 0-15,-8 116 0 0,0 0 0 16,4-64 0-16,-4 64 0 0,-7-81 0 16,7 81 0-16,-6-50 0 0,6 50 0 15,-37-32 0-15,37 32 0 0,0 0 0 16,-27-16 0-16,27 16 0 0,-55 24 0 15,55-24 0-15,0 0 0 0,-59 60 0 16,59-60 0-16,-45 87 0 0,45-87 0 16,-19 110 0-16,19-110 0 0,0 0 0 0,-5 123 0 15,5-123 0-15,11 112 0 0,-11-112 0 16,0 0 0-16,31 104 0 0,-31-104 0 16,21 59 0-16,-21-59 0 0,67 54 0 15,-67-54 0-15,0 0 0 0,49 31 0 16,-49-31 0-16,86-10 0 0,-86 10 0 15,0 0 0-15,88-46 0 0,-88 46 0 16,76-82 0-16,-76 82 0 0,64-109 0 16,-64 109 0-16,51-118 0 0,-51 118 0 0,36-114 0 15,-36 114 0-15,18-99 0 0,-18 99 0 16,8-56 0-16,-8 56 0 0,-2-68 0 16,2 68 0-16,-3-42 0 0,1 22 0 15,2 20 0-15,0 0 0 0,-21-14 0 16,21 14 0-16,-17-9 0 0,17 9 0 15,-26 34 0-15,26-34 0 0,-16 27 0 16,16-27 0-16,0 0 0 0,-2 54 0 16,2-54 0-16,1 38 0 0,-1-38 0 0,38 65 0 15,-38-65 0-15,28 43 0 0,-28-43 0 16,52 70 0-16,-52-70 0 0,35 44 0 16,-35-44 0-16,0 0 0 0,36 81 0 15,-36-81 0-15,15 88 0 0,-15-88 0 16,0 90 0-16,0-90 0 0,-8 91 0 15,8-91 0-15,-6 52 0 0,6-52 0 16,-14 73 0-16,14-73 0 0,-10 46 0 0,10-46 0 16,-5 22 0-16,5-22 0 0,30 3 0 15,-30-3 0-15,0 0 0 0,47-31 0 16,-47 31 0-16,58-63 0 0,-58 63 0 16,61-88 0-16,-61 88 0 0,63-102 0 15,-63 102 0-15,57-104 0 0,-57 104 0 16,53-101 0-16,-53 101 0 0,30-58 0 15,-30 58 0-15,36-82 0 0,-13 29 0 16,-23 53 0-16,10-24 0 0,-10 24 0 0,4-10 0 16,-4 10 0-16,2-3 0 0,-2 3 0 15,0 0 0-15,0-3 0 0,0 3 0 16,-11 28 0-16,11-28 0 0,-21 54 0 16,21-54 0-16,-14 79 0 0,14-79 0 15,-13 97 0-15,13-97 0 0,-5 104 0 16,5-104 0-16,9 97 0 0,-9-97 0 15,0 0 0-15,7 55 0 0,-7-55 0 16,36 71 0-16,-36-71 0 0,25 44 0 0,-25-44 0 16,62 24 0-16,-62-24 0 0,41 8 0 15,-41-8 0-15,71-51 0 0,-71 51 0 16,71-82 0-16,-71 82 0 0,56-105 0 16,-56 105 0-16,30-111 0 0,-30 111 0 15,9-134 0-15</inkml:trace>
  <inkml:trace contextRef="#ctx0" brushRef="#br0" timeOffset="105177.47">18606 15133 2048 0,'0'0'0'15,"0"0"0"-15,0 0 0 16,19 48 0-1,-6-11 0 1,-7-19 0-16,23 3 0 16,-7-9 0-1,4-17 0 1,-10-1 0-16,-15-32 0 16,-2 12 0-1,-24 1 0 1,5 13 0-16,-18 41 0 15,12-4 0 1</inkml:trace>
  <inkml:trace contextRef="#ctx0" brushRef="#br0" timeOffset="106367.26">19200 15632 2048 0,'0'0'0'0,"0"0"0"16,0 0 0-1,0 0 0-15,-7 28 0 16,-10 15 0 0,-9 17 0-1,6 19 0-15,9 5 0 16,11 9 0-1,8-7 0 1,13-16 0-16,12-18 0 16,1-21 0-1,4-24 0-15,4-29 0 16,-7-27 0 0,-6-26 0-16,-14-21 0 15,-15 96 0-15,0 0 0 16,-4-103 0-16,4 103 0 0,0 0 0 15,-22-102 0-15,22 102 0 0,-37-89 0 16,37 89 0-16,0 0 0 0,-56-75 0 16,56 75 0-16,-63-54 0 0,63 54 0 0,0 0 0 15,-65-38 0-15,65 38 0 0,-49-25 0 16,49 25 0-16,-27-19 0 0,27 19 0 16,0 0 0-16,2-34 0 0,-2 34 0 15,31-45 0-15,-31 45 0 0,0 0 0 16,62-45 0-16,-62 45 0 0,86-33 0 15,-86 33 0-15,0 0 0 0,97-18 0 16,-97 18 0-16,98 12 0 0,-98-12 0 0,0 0 0 16,84 38 0-16,-84-38 0 0,59 69 0 15,-59-69 0-15,33 99 0 0,-33-99 0 16,0 0 0-16,7 124 0 0,-7-124 0 16,-1 134 0-16,1-134 0 0,-5 133 0 15,5-133 0-15,3 119 0 0,-3-119 0 16,9 96 0-16,-9-96 0 0,14 65 0 15,-14-65 0-15,18 45 0 0,-18-45 0 0,20 21 0 16,-20-21 0-16,0 0 0 0,18 0 0 16,-18 0 0-16,30-25 0 0,-30 25 0 15,34-68 0-15,-34 68 0 0,31-103 0 16,-31 103 0-16,29-116 0 0,-29 116 0 16,25-120 0-16,-25 120 0 0,21-114 0 15,-21 114 0-15,11-86 0 0,-5 27 0 16,-6 59 0-16,0 0 0 0,3-41 0 0,-3 41 0 15,1-20 0-15,-1 20 0 0,0-8 0 16,0 8 0-16,-5 12 0 0,5-12 0 16,-9 38 0-16,9-38 0 0,0 0 0 15,-6 68 0-15,6-68 0 0,-6 93 0 16,6-93 0-16,-8 105 0 0,8-105 0 16,4 113 0-16,-4-113 0 0,4 97 0 15,-4-97 0-15,7 83 0 0,-7-83 0 16,0 0 0-16,15 65 0 0,-15-65 0 0,23 39 0 15,-23-39 0-15,29 18 0 0,-29-18 0 16,37-13 0-16,-37 13 0 0,49-44 0 16,-49 44 0-16,50-72 0 0,-50 72 0 15,52-97 0-15,-52 97 0 0,49-110 0 16,-49 110 0-16,0 0 0 0,44-116 0 16,-44 116 0-16,41-108 0 0,-41 108 0 15,28-92 0-15,-12 17 0 0,-16 75 0 16,6-60 0-16,-6 60 0 0,-2-44 0 0,2 44 0 15,-14-24 0-15,14 24 0 0,-20-9 0 16,20 9 0-16,0 0 0 0,-22 8 0 16,22-8 0-16,-26 36 0 0,26-36 0 15,-20 56 0-15,20-56 0 0,-16 76 0 16,16-76 0-16,-3 86 0 0,3-86 0 16,0 0 0-16,3 88 0 0,-3-88 0 15,16 92 0-15,-16-92 0 0,34 90 0 0,-34-90 0 16,47 82 0-16,-47-82 0 0,55 77 0 15,-55-77 0-15,50 70 0 0,-50-70 0 16,40 57 0-16,-40-57 0 0,0 0 0 16,26 52 0-16,-26-52 0 0,-1 50 0 15,1-50 0-15,-46 47 0 0,46-47 0 16,-80 32 0-16,80-32 0 0,-113 12 0 16,113-12 0-16,-135-8 0 0</inkml:trace>
  <inkml:trace contextRef="#ctx0" brushRef="#br0" timeOffset="107179.82">14099 17082 2048 0,'0'0'0'16,"-36"4"0"-1,9-1 0-15,14-2 0 16,6-1 0 0,5 0 0-16,1 0 0 15,-6 5 0 1,1-2 0-16,27-8 0 15,-4 0 0 1,36-9 0 0,-17 5 0-16,40-2 0 15,-24 4 0 1,40 5 0-16,10 2 0 16,4-5 0-1,6 1 0-15,-112 4 0 16,0 0 0-16,105-7 0 0,-105 7 0 15,60-3 0-15,-60 3 0 0,77-10 0 16,-77 10 0-16,50-8 0 0</inkml:trace>
  <inkml:trace contextRef="#ctx0" brushRef="#br0" timeOffset="107445.63">14044 17358 2048 0,'0'0'0'16,"24"5"0"-16,19 1 0 15,16-4 0 1,20-3 0-16,19-3 0 15,20-9 0 1,17-9 0-16,11-7 0 16,-12-3 0-16</inkml:trace>
  <inkml:trace contextRef="#ctx0" brushRef="#br0" timeOffset="107805.28">15450 16658 2048 0,'7'-17'0'0,"2"-13"0"16,-2 3 0 0,-5 11 0-16,0 7 0 15,-1 8 0 1,0 18 0-16,3 36 0 15,-4 30 0 1,-2 32 0-16,0 25 0 16,0 20 0-1,2 5 0-15,-2-8 0 16,5-19 0-16,-1-33 0 16,-1-15 0-16,-1-26 0 15,-2-23 0 1,-5-25 0-16,1-33 0 15,6 17 0-15,-5-39 0 0,5 39 0 0,-7-56 0 16,7 56 0-16,0 0 0 0</inkml:trace>
  <inkml:trace contextRef="#ctx0" brushRef="#br0" timeOffset="108187.09">15462 17290 2048 0,'0'0'0'0,"23"-6"0"16,14-4 0-16,7 2 0 15,7-12 0-15,7-2 0 16,1-6 0 0,3-10 0-16,4-16 0 15,1-16 0 1,-4-8 0-16,-14-4 0 16,-21 3 0-1,-15 8 0 1,-17 9 0-16,-15 16 0 15,-12 18 0 1,-4 23 0-16,2 27 0 16,3 29 0-1,30-51 0-15,0 0 0 0,-24 84 0 16,24-84 0-16,-18 116 0 0,18-116 0 0,-9 152 0 16,9-152 0-16,-1 169 0 0,4-13 0 15,-3-156 0-15,3 139 0 0,4-15 0 16,-7-124 0-16,12 113 0 0,-12-113 0 15,16 102 0-15,-16-102 0 0,21 86 0 16,2-24 0-16,-23-62 0 0,24 41 0 16,-24-41 0-16</inkml:trace>
  <inkml:trace contextRef="#ctx0" brushRef="#br0" timeOffset="109562.19">16405 17395 2048 0,'4'-24'0'0,"3"-25"0"16,2-13 0-1,-3-7 0-15,-2 11 0 16,-6 14 0 0,-6 5 0-16,0 12 0 15,-5 10 0 1,-13 22 0-16,0 24 0 15,-1 34 0 1,8 22 0 0,6 21 0-16,7 3 0 15,7-6 0-15,7-21 0 16,5-22 0 0,6-27 0-16,6-22 0 15,-25-11 0-15,0 0 0 0,28-19 0 16,-28 19 0-16,29-51 0 0,-29 51 0 15,0 0 0-15,28-81 0 0,-28 81 0 16,22-97 0-16,-22 97 0 0,15-108 0 16,-15 108 0-16,8-98 0 0,-8 98 0 15,5-75 0-15,-5 75 0 0,3-41 0 16,-3 41 0-16,0 0 0 0,-1-4 0 16,1 4 0-16,-2 30 0 0,2-30 0 0,0 68 0 15,0-68 0-15,-3 96 0 0,3-96 0 16,0 0 0-16,9 114 0 15,-9-114 0-15,10 119 0 0,-10-119 0 0,17 113 0 16,-17-113 0-16,20 90 0 0,-20-90 0 16,28 61 0-16,-28-61 0 0,27 34 0 15,-27-34 0-15,31 11 0 0,-31-11 0 16,35-22 0-16,-35 22 0 0,39-62 0 16,-39 62 0-16,33-100 0 0,-33 100 0 15,30-126 0-15,-30 126 0 0,27-133 0 0,-27 133 0 16,21-124 0-16,-21 124 0 0,6-110 0 15,-3 28 0-15,-3 82 0 0,-2-55 0 16,2 55 0-16,-4-34 0 0,4 34 0 16,-7-21 0-16,7 21 0 0,-13-3 0 15,13 3 0-15,-14 17 0 0,14-17 0 16,-15 31 0-16,15-31 0 0,-5 38 0 16,5-38 0-16,1 46 0 0,-1-46 0 0,17 44 0 15,-17-44 0-15,26 45 0 0,-26-45 0 16,37 40 0-16,-37-40 0 0,49 36 0 15,-49-36 0-15,52 36 0 0,-52-36 0 16,48 35 0-16,-48-35 0 0,37 42 0 16,-37-42 0-16,19 46 0 0,-19-46 0 15,9 52 0-15,-9-52 0 0,-3 57 0 16,3-57 0-16,-14 54 0 0,5-3 0 16,9-51 0-16,-4 47 0 0,4-47 0 15,2 41 0-15,-2-41 0 0,16 33 0 0,-16-33 0 16,34 21 0-16,-34-21 0 0,43 7 0 15,-43-7 0-15,55-13 0 0,-55 13 0 16,61-27 0-16,10-17 0 0,-71 44 0 16,73-59 0-16,-73 59 0 0,70-70 0 15,-70 70 0-15,64-68 0 0,-64 68 0 16,58-69 0-16,-58 69 0 0,43-64 0 16,-43 64 0-16,26-56 0 0,-26 56 0 0,6-50 0 15,-6 50 0-15,-11-38 0 0,11 38 0 16,-29-21 0-16,29 21 0 0,-48 8 0 15,48-8 0-15,-49 40 0 0,49-40 0 16,-56 60 0-16,56-60 0 0,-58 82 0 16,58-82 0-16,-49 86 0 0,10 4 0 15,39-90 0-15,-27 78 0 0,27-78 0 16,-16 61 0-16,16-61 0 0,-5 50 0 16,5-50 0-16,12 25 0 0,-12-25 0 15,24 10 0-15,-24-10 0 0,39-18 0 0,3-29 0 16,-42 47 0-16,47-68 0 0,-47 68 0 15,45-92 0-15,-45 92 0 0,49-107 0 16,-49 107 0-16,54-116 0 0,-15-6 0 16,-39 122 0-16,36-112 0 0,-12 19 0 15,-24 93 0-15,19-80 0 0,-19 80 0 16,12-66 0-16,-7 9 0 0,-5 57 0 16,0-44 0-16,-5 10 0 0,5 34 0 0,-4-19 0 15,4 19 0-15,-3-10 0 16,3 10 0-16,-1-5 0 0,1 5 0 0,-4 12 0 15,4-12 0-15,-4 49 0 0,4-49 0 16,-3 80 0-16,3-80 0 0,-1 107 0 16,1-107 0-16,1 131 0 0,-1-131 0 15,2 145 0-15,-2-145 0 0,4 151 0 16,-2 0 0-16,-2-151 0 0,9 129 0 16,-9-129 0-16,8 129 0 0,-8-129 0 15,13 89 0-15,-13-89 0 0,0 0 0 16,18 50 0-16,-18-50 0 0,0 0 0 0,21-14 0 15,-21 14 0-15,23-45 0 0,-23 45 0 16,9-23 0-16</inkml:trace>
  <inkml:trace contextRef="#ctx0" brushRef="#br0" timeOffset="110953.07">17980 17120 2048 0,'0'0'0'0,"0"0"0"16,0 0 0-16,0 0 0 15,4 24 0 1,0-6 0-16,0 58 0 16,-1 15 0-1,-1 3 0-15,-3-4 0 16,1-38 0 0,4 20 0-16,1-27 0 15,-4-24 0 1,0-13 0-16,15-4 0 15,-2-4 0 1,6-73 0-16,2-24 0 16,-9 39 0-16,-13 58 0 15,0 0 0-15,19-88 0 0,-19 88 0 16,11-55 0-16,-11 55 0 0,14-52 0 16,-14 52 0-16,9-30 0 0,-9 30 0 15,0 0 0-15,4-13 0 0,-4 13 0 16,23 21 0-16,-23-21 0 0,16 18 0 15,-16-18 0-15,30 74 0 0,-30-74 0 0,36 92 0 16,-36-92 0-16,20 56 0 0,-20-56 0 16,0 0 0-16,33 87 0 0,-33-87 0 15,21 55 0-15,-21-55 0 0,26 54 0 16,-26-54 0-16,18 31 0 0,-18-31 0 16,7 13 0-16,-7-13 0 0,3 6 0 15,-3-6 0-15,11-55 0 0,-11 55 0 16,6-95 0-16,-6 95 0 0,-6-108 0 15,6 108 0-15,-12-109 0 0,12 109 0 0,0 0 0 16,-11-102 0-16,11 102 0 0,-5-56 0 16,5 56 0-16,-5-65 0 0,5 65 0 15,-5-37 0-15,5 37 0 0,-1-18 0 16,1 18 0-16,-1-7 0 0,1 7 0 16,0 0 0-16,0-3 0 0,0 3 0 15,33 17 0-15,-33-17 0 0,25 14 0 16,-25-14 0-16,55 15 0 0,-55-15 0 15,38 9 0-15,-38-9 0 0,63-11 0 16,-63 11 0-16,0 0 0 0,41-10 0 0,-41 10 0 16,49-21 0-16,-49 21 0 0,30-15 0 15,-30 15 0-15,13-6 0 0,-13 6 0 16,5-3 0-16,-5 3 0 0,2-1 0 16,-2 1 0-16,0 0 0 0,-18 39 0 15,18-39 0-15,-26 67 0 0,26-67 0 16,-25 81 0-16,25-81 0 0,-15 96 0 15,15-96 0-15,-3 101 0 0,3-101 0 0,3 101 0 16,-3-101 0-16,17 95 0 0,-17-95 0 16,13 53 0-16,-13-53 0 0,34 55 0 15,-34-55 0-15,23 31 0 0,-23-31 0 16,45-7 0-16,-45 7 0 0,53-45 0 16,-10-25 0-16,-43 70 0 0,38-92 0 15,-38 92 0-15,31-104 0 0,-31 104 0 16,25-109 0-16,-25 109 0 0,15-104 0 15,-18 10 0-15,3 94 0 0,-5-52 0 0,5 52 0 16,-15-58 0-16,6 23 0 0,9 35 0 16,-32-23 0-16,32 23 0 0,-24-13 0 15,24 13 0-15,-46 11 0 0,46-11 0 16,-49 41 0-16,49-41 0 0,-28 27 0 16,28-27 0-16,-45 77 0 0,45-77 0 15,-35 91 0-15,35-91 0 0,-17 89 0 16,17-89 0-16,-10 89 0 0,10-89 0 15,-4 50 0-15,4-50 0 0,15 79 0 16,-5-29 0-16,-10-50 0 0,35 57 0 16,-35-57 0-16,23 35 0 0,-23-35 0 0,53 6 0 15,-53-6 0-15,35-1 0 0,-35 1 0 16,76-48 0-16,-76 48 0 0,78-71 0 16,-78 71 0-16,68-90 0 0,-68 90 0 15,57-92 0-15,-10 2 0 0,-47 90 0 16,0 0 0-16,44-103 0 0,-44 103 0 15,25-60 0-15,-10 0 0 0,-15 60 0 16,7-35 0-16,-7 35 0 0,-7-32 0 16,7 32 0-16,-7-18 0 0,7 18 0 0,-3-9 0 15,3 9 0-15,-29 15 0 0,29-15 0 16,-21 13 0-16,21-13 0 0,-14 42 0 16,14-42 0-16,-8 31 0 0,8-31 0 15,15 59 0-15,-15-59 0 0,12 40 0 16,-12-40 0-16,31 65 0 0,-31-65 0 15,23 42 0-15,-23-42 0 0,35 62 0 16,-35-62 0-16,24 40 0 0,-8 27 0 16,-16-67 0-16,9 43 0 0,-9-43 0 0,-10 68 0 15,10-68 0-15,-9 45 0 0,9-45 0 16,-21 50 0-16,21-50 0 0,-13 30 0 16,13-30 0-16,-6 15 0 0,6-15 0 15,-3 5 0-15,18 10 0 0,-15-15 0 16,14 11 0-16,-14-11 0 0,47-15 0 15,-47 15 0-15,69-37 0 0,-69 37 0 16,73-58 0-16,-73 58 0 0,76-74 0 16,-4-13 0-16,-72 87 0 0,57-95 0 0,-57 95 0 15,30-55 0-15</inkml:trace>
  <inkml:trace contextRef="#ctx0" brushRef="#br0" timeOffset="111703.16">19584 16648 2048 0,'0'0'0'16,"0"0"0"-16,0 0 0 15,0 0 0 1,8 40 0-16,-3-11 0 16,2 53 0-1,-5 25 0-15,-2 11 0 16,0 10 0-1,0 1 0-15,6-4 0 16,4-19 0-16,-4-48 0 16,9 14 0-16,-6-28 0 15,-3-24 0-15,-4-11 0 16,24-30 0-16,-7 4 0 16,7-74 0-1,5-22 0-15,-31 113 0 16,0 0 0-16,0 0 0 0,28-122 0 0,-28 122 0 15,21-117 0-15,-21 117 0 0,22-107 0 16,-22 107 0-16,12-60 0 0,-12 60 0 16,13-64 0-16,-13 64 0 0,0 0 0 15,7-39 0-15,-7 39 0 0,2-19 0 16,-2 19 0-16,2-7 0 0,-2 7 0 16,0-2 0-16,0 2 0 0,-9 67 0 0,9-67 0 15,0 0 0-15,-17 90 0 0,17-90 0 16,-8 97 0-16,8-97 0 0,-4 100 0 15,4-100 0-15,0 96 0 0,0-96 0 16,2 55 0-16,-2-55 0 0,14 88 0 16,-14-88 0-16,12 57 0 0,-12-57 0 15,36 54 0-15,-36-54 0 0,26 32 0 16,-26-32 0-16,60 0 0 0,-60 0 0 16,40-6 0-16,-40 6 0 0,67-55 0 0,-67 55 0 15,0 0 0-15,64-85 0 0,-64 85 0 16,49-90 0-16,-49 90 0 0,25-52 0 15,-25 52 0-15,25-86 0 0,-25 86 0 16,13-57 0-16,-13 57 0 0,6-27 0 16,-6 27 0-16,3-11 0 0,-3 11 0 15,0 0 0-15,1-4 0 0,-1 4 0 16,0 0 0-16,0 0 0 0,5 23 0 16,-5-23 0-16,6 62 0 0,-6-62 0 0,8 93 0 15,-8-93 0-15,13 106 0 0,4-3 0 16,-17-103 0-16,11 59 0 0,-11-59 0 15,0 0 0-15,29 76 0 0,-29-76 0 16,0 0 0-16,46 51 0 0,-46-51 0 16,60-23 0-16,-60 23 0 0,38-25 0 15,-38 25 0-15</inkml:trace>
  <inkml:trace contextRef="#ctx0" brushRef="#br0" timeOffset="112017.08">20204 16700 2048 0,'0'0'0'16,"0"0"0"0,0 0 0-16,18 44 0 15,-6-12 0 1,14-4 0-16,-10-11 0 15,-7-10 0 1,-6-4 0-16,-2-1 0 16,-2-41 0-1,0 8 0 1,-25 2 0-16,7 11 0 16,-31 30 0-1,16-1 0-15,-9 38 0 16</inkml:trace>
  <inkml:trace contextRef="#ctx0" brushRef="#br0" timeOffset="113101.48">20469 17073 2048 0,'0'0'0'0,"-6"31"0"16,-5 21 0-16,1 15 0 15,4 8 0-15,-4 9 0 16,4-5 0 0,-3-3 0-16,4-16 0 15,3-20 0 1,0-18 0-16,1-12 0 15,0-13 0 1,5-11 0-16,-2-29 0 16,3-21 0-16,9-14 0 15,1-2 0 1,-4 15 0-16,1 17 0 16,-1 22 0-1,-11 26 0-15,0 0 0 0,8-12 0 16,-8 12 0-16,12 17 0 0,-12-17 0 15,17 41 0-15,-17-41 0 0,0 0 0 16,12 65 0-16,-12-65 0 0,14 81 0 0,-14-81 0 16,21 84 0-16,-21-84 0 0,28 79 0 15,-28-79 0-15,37 66 0 0,-37-66 0 16,44 52 0-16,-44-52 0 0,54 33 0 16,-54-33 0-16,58 12 0 0,-58-12 0 15,58-10 0-15,-58 10 0 0,58-44 0 16,-58 44 0-16,53-64 0 0,-53 64 0 15,47-86 0-15,-47 86 0 0,35-101 0 16,-35 101 0-16,27-104 0 0,-27 104 0 16,0 0 0-16,13-105 0 0,-13 105 0 0,-12-86 0 15,12 86 0-15,-27-59 0 0,27 59 0 16,-50-27 0-16,50 27 0 0,-64 5 0 16,64-5 0-16,-70 37 0 0,70-37 0 15,0 0 0-15,-70 57 0 0,70-57 0 16,-60 74 0-16,60-74 0 0,-46 69 0 15,46-69 0-15,-24 62 0 0,24-62 0 16,-9 54 0-16,9-54 0 0,9 37 0 0,-9-37 0 16,23 22 0-16,-23-22 0 0,38 9 0 15,-38-9 0-15,44-17 0 0,-44 17 0 16,53-30 0-16,-53 30 0 0,51-39 0 16,-51 39 0-16,46-48 0 0,-46 48 0 15,46-53 0-15,-46 53 0 0,38-55 0 16,-38 55 0-16,31-55 0 0,-31 55 0 15,20-46 0-15,-20 46 0 0,11-31 0 16,-11 31 0-16,6-20 0 0,-3 11 0 16,-3 9 0-16,0-2 0 0,0 2 0 0,-12 11 0 15,12-11 0-15,-17 36 0 0,17-36 0 16,-12 55 0-16,12-55 0 0,-11 78 0 16,11-78 0-16,-1 101 0 0,1-101 0 15,9 120 0-15,-9-120 0 0,19 129 0 16,-19-129 0-16,21 134 0 0,3 5 0 15,-24-139 0-15,19 137 0 0,-5-18 0 16,-14-119 0-16,12 107 0 0,-12-107 0 0,7 120 0 16,-7-120 0-16,0 0 0 0,-4 120 0 15,4-120 0-15,-13 81 0 0,13-81 0 16,0 0 0-16,-39 54 0 0,39-54 0 16,-42 18 0-16,42-18 0 0,-46-11 0 15,0-28 0-15,46 39 0 0,-40-67 0 16,40 67 0-16,-39-82 0 0,6-13 0 15,33 95 0-15,-21-104 0 0,21 104 0 16,-8-108 0-16,17-1 0 0,-9 109 0 0,29-101 0 16,-29 101 0-16,0 0 0 0,65-122 0 15,8 20 0-15,-73 102 0 0,75-81 0 16,-2 12 0-16,-73 69 0 0,0 0 0 16,68-60 0-16</inkml:trace>
  <inkml:trace contextRef="#ctx0" brushRef="#br0" timeOffset="114570.79">21121 14925 2048 0,'0'0'0'0,"0"0"0"16,-5 48 0 0,-4 30 0-16,2 30 0 15,-4 32 0 1,-7 31 0 0,4 26 0-16,3 8 0 15,12-7 0-15,1-18 0 16,3-35 0-16,-7-24 0 15,-1-57 0 1,8 18 0-16,-1-29 0 16,-3-29 0-16</inkml:trace>
  <inkml:trace contextRef="#ctx0" brushRef="#br0" timeOffset="114867.63">21361 15365 2048 0,'0'0'0'0,"0"0"0"15,0 0 0 1,16 72 0-16,7 36 0 15,-3 28 0 1,-9 33 0 0,-5 15 0-16,-2-15 0 15,-1-33 0-15,-2-63 0 16,-1-41 0-16,-9 2 0 16</inkml:trace>
  <inkml:trace contextRef="#ctx0" brushRef="#br0" timeOffset="115510.29">21393 15462 2048 0,'-2'-23'0'15,"-4"-12"0"-15,2 3 0 16,0 14 0-1,1 8 0 1,3 7 0-16,13 12 0 16,11 11 0-1,12 26 0-15,12 26 0 16,3 21 0 0,-1 12 0-1,-6 1 0-15,-10-5 0 16,-8-10 0-16,-11-14 0 15,-8-15 0 1,-7-15 0-16,-2-19 0 16,2-28 0-16,0 0 0 0,-3 13 0 15,3-13 0-15,0 0 0 0,0-11 0 16,0 11 0-16,11-46 0 0,-11 46 0 16,18-75 0-16,-18 75 0 0,0 0 0 15,28-106 0-15,-28 106 0 0,44-129 0 16,-44 129 0-16,48-141 0 0,-48 141 0 0,47-132 0 15,-47 132 0-15,41-122 0 0,-41 122 0 16,31-105 0-16,-31 105 0 0,21-80 0 16,-21 80 0-16,11-65 0 0,-11 65 0 15,2-45 0-15,-2 45 0 0,0 0 0 16,-10-28 0-16,10 28 0 0,-22-8 0 16,22 8 0-16,0 0 0 0,-27 18 0 15,27-18 0-15,-31 44 0 0,31-44 0 16,0 0 0-16,-29 78 0 0,29-78 0 0,-17 112 0 15,17-112 0-15,-11 148 0 16,11-148 0-16,3 178 0 0,-3-178 0 0,11 191 0 16,-11-191 0-16,11 195 0 0,2-11 0 15,-13-184 0-15,17 163 0 0,-5-30 0 16,-12-133 0-16,10 111 0 0,-10-111 0 16,9 89 0-16,-3-24 0 0,-6-65 0 15,7 33 0-15,-7-33 0 0,5 5 0 16</inkml:trace>
  <inkml:trace contextRef="#ctx0" brushRef="#br0" timeOffset="116448.52">22344 16190 2048 0,'0'0'0'16,"0"0"0"-16,0 0 0 16,28-13 0-1,-5 4 0-15,17-37 0 16,-13 13 0 0,-2-37 0-1,-9 23 0-15,-4-20 0 16,-6 25 0-1,-32 16 0-15,-21 35 0 16,16 1 0 0,-34 54 0-1,3 25 0-15,12 18 0 16,23 3 0-16,19-7 0 16,8-103 0-16,0 0 0 15,-2 58 0-15,29 17 0 0,-27-75 0 16,0 0 0-16,20 47 0 0,-20-47 0 15,65 43 0-15,-65-43 0 0,85 15 0 16,-85-15 0-16,96-27 0 0,-96 27 0 0,100-64 0 16,-100 64 0-16,95-93 0 0,-95 93 0 15,0 0 0-15,85-115 0 0,-14-19 0 16,-71 134 0-16,56-146 0 0,-56 146 0 16,37-142 0-16,-9 12 0 0,-28 130 0 15,13-124 0-15,-13 124 0 0,2-109 0 16,-2 109 0-16,-8-110 0 0,8 110 0 15,-6-63 0-15,6 63 0 0,-18-81 0 16,18 81 0-16,-11-52 0 0,11 52 0 0,-5-25 0 16,5 25 0-16,-2-9 0 0,2 9 0 15,0 0 0-15,-17 5 0 0,17-5 0 16,-23 47 0-16,23-47 0 0,-17 95 0 16,17-95 0-16,-14 129 0 0,14-129 0 15,-5 146 0-15,5-146 0 0,0 0 0 16,3 156 0-16,10 4 0 0,-13-160 0 15,19 165 0-15,7-34 0 0,-26-131 0 16,30 110 0-16,-30-110 0 0,20 60 0 16,0 4 0-16,-20-64 0 0,13 37 0 0,-13-37 0 15,32 33 0-15,-10-15 0 0,-22-18 0 16,36-9 0-16,-36 9 0 0,23-10 0 16,-23 10 0-16,39-61 0 0,-39 61 0 15,27-89 0-15,-27 89 0 0,22-100 0 16,-22 100 0-16,14-96 0 0,-14 96 0 15,6-56 0-15,-6 56 0 0,3-70 0 16,-3 70 0-16,0 0 0 0,2-43 0 16,-2 43 0-16,0-20 0 0,0 20 0 15,1-8 0-15,-1 8 0 0,-1-4 0 0,1 4 0 16,-1-2 0-16,1 2 0 0,8 77 0 16,-8-77 0-16,22 115 0 0,-22-115 0 15,23 127 0-15,-23-127 0 0,29 110 0 16,-29-110 0-16,17 62 0 0,22 11 0 15,-39-73 0-15,25 45 0 0,-25-45 0 16,36 15 0-16,-15-9 0 0,-21-6 0 16,22-41 0-16,-22 41 0 0,13-30 0 15</inkml:trace>
  <inkml:trace contextRef="#ctx0" brushRef="#br0" timeOffset="116761.79">23332 15296 2048 0,'0'0'0'16,"0"0"0"0,0 0 0-16,0 0 0 15,0 0 0 1,0 0 0-16,0 0 0 15,7-16 0 1,-2 4 0 0,-35-12 0-16,7 9 0 15,-15 26 0 1,-10 34 0 0,13 25 0-16,16-24 0 15</inkml:trace>
  <inkml:trace contextRef="#ctx0" brushRef="#br0" timeOffset="118919.64">23705 15854 2048 0,'0'0'0'16,"0"0"0"-1,0 0 0-15,-8-17 0 16,-7 8 0 0,-12 19 0-16,-7 22 0 15,1 32 0 1,7 24 0-16,4 18 0 16,14 3 0-1,11-11 0-15,16-22 0 16,16-25 0-1,12-23 0 1,10-33 0-16,8-24 0 16,0-26 0-1,2-26 0-15,-67 81 0 16,0 0 0-16,50-100 0 0,-50 100 0 16,41-109 0-16,-41 109 0 0,28-102 0 0,-28 102 0 15,11-91 0-15,-11 91 0 0,0 0 0 16,5-70 0-16,-5 70 0 0,-4-46 0 15,4 46 0-15,-12-23 0 0,12 23 0 16,0 0 0-16,-16 5 0 0,16-5 0 16,-19 44 0-16,19-44 0 0,-12 77 0 15,12-77 0-15,0 0 0 0,-13 103 0 16,13-103 0-16,-1 112 0 0,1-112 0 0,13 113 0 16,-13-113 0-16,19 98 0 0,-19-98 0 15,23 77 0-15,-23-77 0 0,22 50 0 16,3-23 0-16,-25-27 0 0,0 0 0 15,22 10 0-15,-22-10 0 0,20-11 0 16,-20 11 0-16,21-42 0 0,-21 42 0 16,25-76 0-16,-25 76 0 0,0 0 0 15,10-105 0-15,-10 105 0 0,7-116 0 16,-7 116 0-16,7-106 0 0,-7 106 0 0,5-81 0 16,-5 81 0-16,3-46 0 0,-3 46 0 15,1-21 0-15,-1 21 0 0,-1-5 0 16,1 5 0-16,1 14 0 0,-1-14 0 15,0 0 0-15,3 45 0 0,-3-45 0 16,5 74 0-16,-5-74 0 0,21 96 0 16,-21-96 0-16,31 99 0 0,-31-99 0 15,39 88 0-15,-39-88 0 0,45 73 0 16,-45-73 0-16,44 54 0 0,-44-54 0 0,43 34 0 16,-43-34 0-16,37 13 0 0,-37-13 0 15,35-11 0-15,-35 11 0 0,42-36 0 16,-42 36 0-16,38-63 0 0,-38 63 0 15,29-93 0-15,-29 93 0 0,25-115 0 16,-25 115 0-16,17-132 0 0,-17 132 0 16,8-143 0-16,-8 143 0 0,-2-142 0 15,2 142 0-15,-3-134 0 0,1 21 0 16,2 113 0-16,-10-93 0 0,10 93 0 0,-13-72 0 16,13 72 0-16,-9-45 0 0,-2 13 0 15,11 32 0-15,-11-14 0 0,11 14 0 16,-13 9 0-16,13-9 0 0,0 0 0 15,-15 38 0-15,15-38 0 0,-17 77 0 16,17-77 0-16,-7 112 0 0,7-112 0 16,-2 134 0-16,2-134 0 0,7 150 0 15,-7-150 0-15,19 156 0 0,-19-156 0 0,24 155 0 16,2-9 0-16,-26-146 0 0,21 122 0 16,-21-122 0-16,22 93 0 0,3-22 0 15,-25-71 0-15,31 50 0 0,2-18 0 16,-33-32 0-16,34 10 0 0,-34-10 0 15,37-5 0-15,7-20 0 0,-44 25 0 16,43-43 0-16,-43 43 0 0,42-57 0 16,-42 57 0-16,45-86 0 0,-45 86 0 0,38-105 0 15,-38 105 0-15,36-110 0 16,-36 110 0-16,26-98 0 0,-26 98 0 0,0 0 0 16,15-77 0-16,-15 77 0 0,8-46 0 15,-8 46 0-15,5-22 0 0,-5 22 0 16,2-8 0-16,-2 8 0 0,-4 18 0 15,4-18 0-15,-4 48 0 0,4-48 0 16,2 68 0-16,-2-68 0 0,12 81 0 16,-12-81 0-16,15 87 0 0,-15-87 0 15,27 87 0-15,-27-87 0 0,26 79 0 16,-26-79 0-16,26 64 0 0,-26-64 0 0,22 48 0 16,-22-48 0-16,22 27 0 0,-22-27 0 15,17 12 0-15,-17-12 0 0,19-7 0 16,-19 7 0-16,7-35 0 0,-7 35 0 15,3-61 0-15,-3 61 0 0,-9-81 0 16,9 81 0-16,-22-92 0 0,22 92 0 16,-34-92 0-16,34 92 0 0,-41-80 0 15,41 80 0-15,0 0 0 0,-53-66 0 16,53 66 0-16,-58-47 0 0,58 47 0 0,-50-30 0 16,50 30 0-16,-40-15 0 0,40 15 0 15,-31-5 0-15,31 5 0 0,-16-3 0 16,16 3 0-16,-1 0 0 0,1 0 0 15,12 7 0-15,-12-7 0 0,31 2 0 16,-31-2 0-16,0 0 0 0,55-8 0 16,-55 8 0-16,67-21 0 0,-67 21 0 15,80-31 0-15,-80 31 0 0,75-35 0 16,-75 35 0-16,73-38 0 0,-73 38 0 0,64-33 0 16,-64 33 0-16,50-30 0 0,-50 30 0 15,35-16 0-15,-35 16 0 0,0 0 0 16,23 6 0-16,-23-6 0 0,16 36 0 15,-16-36 0-15,1 70 0 0,-1-70 0 16,-12 87 0-16,12-87 0 0,-14 101 0 16,14-101 0-16,-13 100 0 0,13-100 0 15,-4 96 0-15,4-96 0 0,1 89 0 16,-1-89 0-16,13 76 0 0,-13-76 0 0,15 56 0 16,-15-56 0-16,19 37 0 0,-19-37 0 15,22 17 0-15,-22-17 0 0,29-2 0 16,-29 2 0-16,36-35 0 0,-36 35 0 15,41-64 0-15,-41 64 0 0,35-83 0 16,-35 83 0-16,27-95 0 0,-27 95 0 16,26-96 0-16,-26 96 0 0,0 0 0 15,19-88 0-15,-19 88 0 0,13-70 0 16,-13 70 0-16,7-45 0 0,-7 45 0 0,4-20 0 16,-4 20 0-16,1-7 0 0,-1 7 0 15,0 18 0-15,0-18 0 0,-8 50 0 16,8-50 0-16,-6 80 0 0,6-80 0 15,0 0 0-15,0 99 0 0,0-99 0 16,9 98 0-16,-9-98 0 0,17 94 0 16,-17-94 0-16,17 73 0 0,-17-73 0 15,19 54 0-15,-19-54 0 0,22 29 0 16,-22-29 0-16,30 4 0 0,-30-4 0 0,36-26 0 16,-36 26 0-16,39-55 0 0,-39 55 0 15,44-80 0-15,-44 80 0 0,49-102 0 16,-49 102 0-16,56-115 0 0,-56 115 0 15,60-121 0-15,-60 121 0 0,54-117 0 16,-11 20 0-16,-43 97 0 0,34-71 0 16,-34 71 0-16,15-46 0 0,-15 46 0 15,4-31 0-15,-4 31 0 0,-8-23 0 16,8 23 0-16,-20-16 0 0,20 16 0 0,0 0 0 16,-31-6 0-16,31 6 0 0,-27 11 0 15,27-11 0-15,-22 30 0 0,22-30 0 16,-7 47 0-16,7-47 0 0,11 66 0 15,-11-66 0-15,32 78 0 0,-32-78 0 16,48 92 0-16,-48-92 0 0,59 98 0 16,-59-98 0-16,63 97 0 0,-63-97 0 15,57 97 0-15,-8-15 0 0,-49-82 0 0,38 65 0 16,-38-65 0-16,23 56 0 0,-11-7 0 16,-12-49 0-16,-5 42 0 0,-23-4 0 15,28-38 0-15,-52 32 0 0,52-32 0 16,-73 15 0-16,73-15 0 0,-97-1 0 15,97 1 0-15,-125-23 0 0,125 23 0 16,-148-16 0-16</inkml:trace>
  <inkml:trace contextRef="#ctx0" brushRef="#br0" timeOffset="119329.94">22733 15943 2048 0,'-39'-10'0'0,"11"2"0"15,14 6 0 1,7-1 0 0,5 3 0-16,3-25 0 15,0 5 0 1,77-25 0-1,38-13 0-15,25-4 0 16,7 10 0 0,-12 7 0-16,-21 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3:54:30.914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4971 7881 2048 0,'54'2'0'16,"-16"0"0"-16,59-8 0 16,15-1 0-1,12-5 0 1,12-2 0-1,11 4 0 1,9 1 0-16,3 2 0 16,1-2 0-1,5 2 0-15,-14-2 0 16,-8 2 0 0,-3-2 0-16,7 7 0 15,3-5 0-15,8 2 0 16,-3 1 0-1,-155 4 0-15,0 0 0 0,152-2 0 0,-152 2 0 16,154 0 0-16,-154 0 0 0,158 2 0 16,-158-2 0-16,160 0 0 0,-160 0 0 15,169 4 0-15,-169-4 0 0,169 6 0 16,-169-6 0-16,169 1 0 0,-169-1 0 16,174 8 0-16,-174-8 0 0,179 4 0 15,-179-4 0-15,180 4 0 0,-180-4 0 16,184 8 0-16,-184-8 0 0,189 10 0 15,-189-10 0-15,0 0 0 0,189 7 0 0,-189-7 0 16,193 5 0-16,-193-5 0 0,199 5 0 16,-199-5 0-16,206 9 0 0,-206-9 0 15,203 6 0-15,-203-6 0 0,202 5 0 16,-202-5 0-16,207 7 0 0,-207-7 0 16,205 4 0-16,-205-4 0 0,0 0 0 15,210 4 0-15,-210-4 0 0,215 9 0 16,-215-9 0-16,223 11 0 0,-223-11 0 0,221 7 0 15,-221-7 0-15,219 5 0 0,-219-5 0 16,219 9 0-16,-219-9 0 0,0 0 0 16,215 7 0-16,-215-7 0 0,216 9 0 15,-216-9 0-15,207 6 0 0,-207-6 0 16,207 8 0-16,-207-8 0 0,204 10 0 16,-204-10 0-16,0 0 0 0,205 9 0 15,-205-9 0-15,203 8 0 0,-203-8 0 16,197 5 0-16,-197-5 0 0,201 6 0 15,-201-6 0-15,202 10 0 0,-202-10 0 0,0 0 0 16,198 8 0-16,-198-8 0 0,189 8 0 16,-189-8 0-16,190 7 0 0,-190-7 0 15,0 0 0-15,185 6 0 0,-185-6 0 16,180 4 0-16,-180-4 0 0,176 7 0 16,-176-7 0-16,170 4 0 0,-170-4 0 15,0 0 0-15,166 7 0 0,-166-7 0 0,159 4 0 16,-159-4 0-16,157 1 0 0,-157-1 0 15,0 0 0-15,153 6 0 0,-153-6 0 16,144 1 0-16,-144-1 0 0,137 4 0 16,-137-4 0-16,0 0 0 0,132-2 0 15,-132 2 0-15,124-2 0 0,-124 2 0 16,119-3 0-16,-119 3 0 0,0 0 0 16,110 1 0-16,-110-1 0 0,110 0 0 15,-110 0 0-15,0 0 0 0,112 0 0 16,-112 0 0-16,0 0 0 0,108 0 0 0,-108 0 0 15,0 0 0-15,0 0 0 0,117 4 0 16,-117-4 0-16,0 0 0 0,118 3 0 16,-118-3 0-16,0 0 0 0,110 4 0 15,-110-4 0-15,0 0 0 0,62 2 0 16,-62-2 0-16,0 0 0 0,75-6 0 16,-75 6 0-16,0 0 0 0,47-2 0 15,-47 2 0-15,0 0 0 0,0 0 0 0,21-3 0 16,-21 3 0-16,-11-1 0 0</inkml:trace>
  <inkml:trace contextRef="#ctx0" brushRef="#br0" timeOffset="734.29">10451 5296 2048 0,'0'0'0'15,"0"0"0"1,0 0 0 0,0 0 0-1,30 65 0 1,-10 43 0 0,-13 33 0-16,-11 20 0 15,0 10 0 1,-3-2 0-1,-1-11 0-15,4-32 0 16,2-58 0 0,7 15 0-1,1-30 0-15,4-6 0 16,-10-47 0-16,0 0 0 16,0 0 0-16,6 27 0 0,-6-27 0 15,4 12 0-15</inkml:trace>
  <inkml:trace contextRef="#ctx0" brushRef="#br0" timeOffset="1106.99">9895 5477 2048 0,'0'0'0'16,"30"-23"0"0,27-13 0-1,23-9 0 1,31-4 0-1,19-8 0 1,8 1 0-16,-1 3 0 16,-33 9 0-16,-31 15 0 15,-18 5 0 1,-15 13 0 0,-24 0 0-16</inkml:trace>
  <inkml:trace contextRef="#ctx0" brushRef="#br0" timeOffset="1482.1">10732 5674 2048 0,'0'0'0'0,"0"0"0"15,0 0 0 1,0 0 0 0,18 15 0-1,0 41 0 1,-3 44 0-1,-7 39 0 1,-7 19 0-16,2-7 0 16,-9-24 0-1,7-25 0 1,7-31 0-16,6-35 0 16</inkml:trace>
  <inkml:trace contextRef="#ctx0" brushRef="#br0" timeOffset="1780.38">11050 5827 2048 0,'0'0'0'16,"-1"25"0"-1,0 36 0 1,2 39 0 0,2 35 0-1,12 14 0 1,1-18 0-16,5-31 0 16,-8-35 0-1,-3-29 0 1,2-35 0-1,-6-5 0-15</inkml:trace>
  <inkml:trace contextRef="#ctx0" brushRef="#br0" timeOffset="2186.59">11065 6131 2048 0,'3'-39'0'16,"9"-25"0"-1,5-9 0 1,18 4 0-1,18 3 0 1,10 9 0 0,8 20 0-1,-9 31 0 1,-23 36 0 0,-29 30 0-1,-45 25 0 1,-32 9 0-16,-6 2 0 15,11-14 0 1,62-82 0-16,0 0 0 16,0 0 0-16,-40 69 0 0,40-69 0 15,0 0 0-15,-17 64 0 0,17-64 0 16,0 0 0-16,22 61 0 0,-22-61 0 16,0 0 0-16,60 56 0 0,-60-56 0 15,0 0 0-15,91 49 0 0,-91-49 0 16,0 0 0-16,99 44 0 0,-99-44 0 15,0 0 0-15,92 33 0 0,-92-33 0 16,0 0 0-16,76 31 0 0,-76-31 0 0,0 0 0 16,63 19 0-16,-63-19 0 15,0 0 0-15</inkml:trace>
  <inkml:trace contextRef="#ctx0" brushRef="#br0" timeOffset="2530.3">11774 5811 2048 0,'0'0'0'16,"0"0"0"0,-2 36 0-1,-2 28 0 1,-3 19 0-1,6 14 0-15,6 6 0 16,2-2 0 0,21-4 0-1,30-23 0 1,25-27 0 0,19-38 0-1,10-30 0 1,-12-17 0-1,-100 38 0-15,0 0 0 0,0 0 0 16,74-46 0-16,-74 46 0 0</inkml:trace>
  <inkml:trace contextRef="#ctx0" brushRef="#br0" timeOffset="2727.63">11798 6341 2048 0,'28'-21'0'0,"38"-17"0"16,27-2 0-1,6 0 0 1,-20-8 0 0</inkml:trace>
  <inkml:trace contextRef="#ctx0" brushRef="#br0" timeOffset="2915.11">11741 6003 2048 0,'0'-21'0'16,"28"-32"0"-1,43-16 0 1,36-2 0-1,12 9 0 1,-9 6 0-16</inkml:trace>
  <inkml:trace contextRef="#ctx0" brushRef="#br0" timeOffset="3136.17">12425 5763 2048 0,'12'73'0'15,"5"44"0"1,-3 15 0-16,1 1 0 16,-2-3 0-1,3-19 0 1</inkml:trace>
  <inkml:trace contextRef="#ctx0" brushRef="#br0" timeOffset="3513.06">12436 5782 2048 0,'13'-32'0'15,"34"0"0"1,23 19 0 0,26 26 0-1,12 26 0 1,-13 25 0-1,-30 33 0 1,-39 24 0 0,-40 3 0-1,-34-13 0 1,-28-21 0 0,-12-16 0-16,14-28 0 15,27-27 0 1,47-19 0-1,0 0 0-15,0 0 0 0,-14-26 0 16,14 26 0-16</inkml:trace>
  <inkml:trace contextRef="#ctx0" brushRef="#br0" timeOffset="3653.72">13485 6068 2048 0,'0'0'0'15,"0"0"0"1,-9 2 0 0</inkml:trace>
  <inkml:trace contextRef="#ctx0" brushRef="#br0" timeOffset="15171.61">2845 13393 2048 0,'0'0'0'16,"0"0"0"-1,0 0 0-15,-9-31 0 16,3 9 0 0,3 11 0-1,10 36 0 1,-19 48 0-16,2 27 0 15,-2 31 0 1,7 24 0-16,2 20 0 16,1-24 0-16,7-31 0 15,-2-20 0 1,2-4 0-16,-2-42 0 16,6 32 0-16,-3-30 0 15,-6-56 0-15,0 0 0 16,0 69 0-16,0-69 0 0,0 0 0 15,-2 44 0-15,2-44 0 0,0 19 0 16,0-19 0-16,0 0 0 0,-10-7 0 0,10 7 0 16,-8-62 0-16,8 62 0 0,-3-21 0 15</inkml:trace>
  <inkml:trace contextRef="#ctx0" brushRef="#br0" timeOffset="16077.9">2653 13140 2048 0,'0'0'0'16,"0"0"0"-16,0 0 0 15,0 0 0 1,29 3 0 0,-8-1 0-16,52 6 0 15,32 1 0 1,12-2 0 0,26-3 0-1,23-3 0-15,30 2 0 16,-10-1 0-16,-4-3 0 15,4 0 0-15,9 0 0 16,15 3 0-16,5 0 0 16,11 0 0-1,6-2 0-15,-232 0 0 0,246-3 0 16,-246 3 0-16,252-6 0 0,-252 6 0 16,263 0 0-16,-263 0 0 0,271-8 0 15,-271 8 0-15,282-3 0 0,-282 3 0 16,288-1 0-16,-288 1 0 0,292 1 0 15,-292-1 0-15,290 1 0 0,-4-2 0 16,-286 1 0-16,269-3 0 0,-269 3 0 16,256-4 0-16,-256 4 0 0,240-5 0 15,-240 5 0-15,217-5 0 0,-217 5 0 0,201-6 0 16,-201 6 0-16,185-9 0 0,-185 9 0 16,155-6 0-16,-155 6 0 0,141-8 0 15,-141 8 0-15,124-10 0 0,-124 10 0 16,109-12 0-16,-109 12 0 0,99-10 0 15,-99 10 0-15,58-5 0 0,-58 5 0 16,71-10 0-16,-71 10 0 0,45-7 0 16,-45 7 0-16,0 0 0 0,51-7 0 0,-51 7 0 15,0 0 0-15,29-4 0 0,-29 4 0 16,13-2 0-16,-13 2 0 0,0 0 0 16,24 2 0-16,-24-2 0 0,0 0 0 15,16 2 0-15,-16-2 0 0,21 37 0 16,-21-37 0-16,0 0 0 0,15 28 0 15,-15-28 0-15,0 0 0 0,20 82 0 16,-20-82 0-16,9 103 0 0,-9-103 0 16,0 0 0-16,4 110 0 0,-4-110 0 15,0 0 0-15,2 115 0 0,-2-115 0 0,6 134 0 16,-6-134 0-16,0 0 0 0,7 135 0 16,-7-135 0-16,13 140 0 0,-13-140 0 15,9 136 0-15,-9-136 0 0,11 123 0 16,-11-123 0-16,12 106 0 0,-12-106 0 15,7 57 0-15,-7-57 0 0,15 83 0 16,-15-83 0-16,10 52 0 0,-10-52 0 16,13 70 0-16,-13-70 0 0,9 43 0 0,-9-43 0 15,-2 53 0-15,2-53 0 0,0 0 0 16,-2 34 0-16,2-34 0 0,-45 11 0 16</inkml:trace>
  <inkml:trace contextRef="#ctx0" brushRef="#br0" timeOffset="17379.84">3104 14783 2048 0,'0'0'0'0,"0"0"0"16,0 0 0-1,0 0 0-15,0 0 0 16,0 0 0 0,-17 10 0-1,6-4 0-15,5-3 0 16,4-1 0-1,1-2 0 1,31 18 0-16,-9-6 0 16,33-4 0-1,-16-5 0 1,47-3 0-16,14-1 0 16,10-4 0-1,-109 5 0-15,0 0 0 0,119-9 0 16,-119 9 0-16,0 0 0 0,132-12 0 15,-132 12 0-15,146-16 0 0,-146 16 0 0,160-16 0 16,-160 16 0-16,165-13 0 0,-165 13 0 16,173-11 0-16,-173 11 0 0,156-11 0 15,-5 0 0-15,-151 11 0 0,145-7 0 16,-145 7 0-16,145-7 0 0,-145 7 0 16,155-4 0-16,-155 4 0 0,159-8 0 15,2 8 0-15,-161 0 0 0,157 0 0 16,-157 0 0-16,157 0 0 0,-157 0 0 15,166 5 0-15,-166-5 0 0,169 7 0 16,-169-7 0-16,165 7 0 0,5 1 0 0,-170-8 0 16,172 10 0-16,-172-10 0 0,171 10 0 15,-171-10 0-15,165 8 0 0,-165-8 0 16,172 8 0-16,-172-8 0 0,172 12 0 16,-2 1 0-16,-170-13 0 0,166 7 0 15,-166-7 0-15,157 7 0 0,-157-7 0 16,157 4 0-16,-157-4 0 0,154 5 0 15,-154-5 0-15,150 8 0 0,-150-8 0 16,145 0 0-16,-145 0 0 0,139-3 0 0,-139 3 0 16,137-1 0-16,-137 1 0 0,131-5 0 15,-131 5 0-15,128-5 0 0,-2-4 0 16,-126 9 0-16,120-8 0 0,-120 8 0 16,115-9 0-16,-115 9 0 0,113-12 0 15,-113 12 0-15,104-9 0 0,-104 9 0 16,97-8 0-16,-97 8 0 0,90-14 0 15,-90 14 0-15,52-9 0 0,35 0 0 16,-87 9 0-16,0 0 0 0,58-6 0 0,-58 6 0 16,74-9 0-16,-74 9 0 0,0 0 0 15,47-4 0-15,-47 4 0 0,60-7 0 16,-60 7 0-16,0 0 0 0,38-5 0 16,-38 5 0-16,17-2 0 0,-17 2 0 15,0 0 0-15,7-1 0 0,-7 1 0 16,8-29 0-16,-8 29 0 0</inkml:trace>
  <inkml:trace contextRef="#ctx0" brushRef="#br0" timeOffset="17490.65">10387 14774 2048 0,'0'0'0'15,"-46"-33"0"1</inkml:trace>
  <inkml:trace contextRef="#ctx0" brushRef="#br0" timeOffset="20521.57">11418 8610 2048 0,'0'0'0'15,"67"-32"0"1,22-18 0 0,3-18 0-1,-10-21 0 1,-10-12 0 0,-22 5 0-1,-22 42 0-15,-36-8 0 16,-42 37 0-1,-23 54 0 1,-13 50 0 0,17 47 0-1,28 25 0 1,41-151 0-16,0 0 0 0,0 0 0 16,-13 147 0-16,13-147 0 0,27 125 0 15,-27-125 0-15,58 85 0 0,-58-85 0 16,0 0 0-16,74 37 0 0,-74-37 0 15,80-3 0-15,-80 3 0 0,0 0 0 16,85-34 0-16,-85 34 0 0,0 0 0 16,85-65 0-16,-85 65 0 0,0 0 0 15,84-110 0-15,-84 110 0 0,0 0 0 16,75-141 0-16,-75 141 0 0,0 0 0 0,52-137 0 16,-52 137 0-16,0 0 0 0,28-79 0 15,-28 79 0-15,0 0 0 0,12-35 0 16,-12 35 0-16,0 0 0 0,4-13 0 15,-4 13 0-15,0 0 0 0,0 0 0 16,24 3 0-16,-24-3 0 0,0 0 0 16,39 68 0-16,-39-68 0 0,0 0 0 15,61 117 0-15,-61-117 0 0,0 0 0 16,75 134 0-16,-75-134 0 0,72 118 0 0,-72-118 0 16,69 98 0-16,-69-98 0 0,41 56 0 15,-41-56 0-15,0 0 0 0,25 13 0 16,-25-13 0-16,0 0 0 0,0 0 0 15,0 0 0-15,6 1 0 0</inkml:trace>
  <inkml:trace contextRef="#ctx0" brushRef="#br0" timeOffset="20749.73">12444 8161 2048 0,'0'0'0'16,"-15"35"0"-1,-8 43 0 1,-13 43 0 0,-10 34 0-1,0 0 0 1,18-66 0 0,3-9 0-16,12-34 0 15</inkml:trace>
  <inkml:trace contextRef="#ctx0" brushRef="#br0" timeOffset="22377.62">12809 7906 2048 0,'-5'31'0'0,"-8"39"0"16,-1 40 0-1,-1 31 0 1,-3 25 0 0,5 3 0-1,6-36 0 1,7-47 0-16,5-44 0 15,-2-33 0 1,4-37 0 0,1-36 0-1,4-54 0 1,19-15 0 0,14 10 0-1,-45 123 0-15,0 0 0 0,0 0 0 0,51-85 0 16,-51 85 0-16,0 0 0 0,0 0 0 15,49-44 0-15,-49 44 0 0,0 0 0 16,53 10 0-16,-53-10 0 0,0 0 0 16,41 78 0-16,-41-78 0 0,0 0 0 15,25 134 0-15,-25-134 0 0,0 0 0 16,27 142 0-16,-27-142 0 0,0 0 0 16,38 111 0-16,-38-111 0 0,0 0 0 15,0 0 0-15,48 70 0 0,-48-70 0 0,0 0 0 16,59 26 0-16,-59-26 0 0,0 0 0 15,78-38 0-15,-78 38 0 0,0 0 0 16,86-108 0-16,-86 108 0 0,0 0 0 16,0 0 0-16,83-147 0 0,-83 147 0 15,0 0 0-15,71-136 0 0,-71 136 0 16,41-94 0-16,-41 94 0 0,1-52 0 16,-1 52 0-16,0 0 0 0,-26-18 0 15,26 18 0-15,0 0 0 0,-46 21 0 16,46-21 0-16,0 0 0 0,-64 57 0 15,64-57 0-15,0 0 0 0,-73 100 0 0,73-100 0 16,0 0 0-16,-59 121 0 0,59-121 0 16,0 0 0-16,-23 100 0 0,23-100 0 15,0 0 0-15,13 59 0 0,-13-59 0 16,0 0 0-16,38 16 0 0,-38-16 0 16,0 0 0-16,57-32 0 0,-57 32 0 15,0 0 0-15,63-71 0 0,-63 71 0 0,0 0 0 16,0 0 0-16,53-106 0 0,-53 106 0 15,0 0 0-15,38-99 0 0,-38 99 0 16,0 0 0-16,18-65 0 0,-18 65 0 16,0 0 0-16,7-26 0 0,-7 26 0 15,0 0 0-15,-3 17 0 0,3-17 0 16,0 0 0-16,-17 72 0 0,17-72 0 16,0 0 0-16,-18 106 0 0,18-106 0 15,0 0 0-15,-1 114 0 0,1-114 0 16,0 0 0-16,15 86 0 0,-15-86 0 0,0 0 0 15,37 41 0-15,-37-41 0 0,0 0 0 16,58-2 0-16,-58 2 0 0,0 0 0 16,62-57 0-16,-62 57 0 0,0 0 0 15,64-108 0-15,-64 108 0 0,0 0 0 16,55-136 0-16,-55 136 0 0,0 0 0 16,39-111 0-16,-39 111 0 0,0 0 0 15,0 0 0-15,23-60 0 0,-23 60 0 0,0 0 0 16,10-12 0-16,-10 12 0 0,0 0 0 15,-8 51 0-15,8-51 0 0,0 0 0 16,-15 98 0-16,15-98 0 0,0 0 0 16,-12 114 0-16,12-114 0 0,0 0 0 15,-12 106 0-15,12-106 0 0,0 0 0 16,8 71 0-16,-8-71 0 0,0 0 0 16,24 27 0-16,-24-27 0 0,0 0 0 0,34-28 0 15,-34 28 0-15,0 0 0 0,43-82 0 16,-43 82 0-16,0 0 0 0,41-128 0 15,-41 128 0-15,0 0 0 0,0 0 0 16,40-133 0-16,-40 133 0 0,0 0 0 16,26-97 0-16,-26 97 0 0,0 0 0 15,13-51 0-15,-13 51 0 0,0 0 0 16,3-4 0-16,-3 4 0 0,0 0 0 16,-6 47 0-16,6-47 0 0,0 0 0 15,-10 101 0-15,10-101 0 0,0 0 0 0,-8 134 0 16,8-134 0-16,0 0 0 0,1 121 0 15,-1-121 0-15,0 0 0 0,24 87 0 16,-24-87 0-16,0 0 0 0,32 43 0 16,-32-43 0-16,0 0 0 0,41-5 0 15,-41 5 0-15,0 0 0 0,0 0 0 16,50-62 0-16,-50 62 0 0,0 0 0 16,45-110 0-16,-45 110 0 0,0 0 0 15,44-131 0-15,-44 131 0 0,0 0 0 0,39-110 0 16,-39 110 0-16,0 0 0 0,25-76 0 15,-25 76 0-15,0 0 0 0,10-47 0 16,-10 47 0-16,0 0 0 0,0-22 0 16,0 22 0-16,0 0 0 0,-1 7 0 15,1-7 0-15,0 0 0 0,-1 36 0 16,1-36 0-16,0 0 0 0,8 58 0 16,-8-58 0-16,0 0 0 0,47 72 0 15,-47-72 0-15,0 0 0 0,77 73 0 0,-77-73 0 16,0 0 0-16,0 0 0 0,90 76 0 15,-90-76 0-15,0 0 0 0,75 75 0 16,-75-75 0-16,0 0 0 0,31 76 0 16,-31-76 0-16,0 0 0 0,-17 74 0 15,17-74 0-15,0 0 0 0,-62 62 0 16,62-62 0-16,0 0 0 0,-81 41 0 0,81-41 0 16,0 0 0-16,0 0 0 0,-83 16 0 15,83-16 0-15,0 0 0 0,-72-39 0 16,72 39 0-16,-29-30 0 0</inkml:trace>
  <inkml:trace contextRef="#ctx0" brushRef="#br0" timeOffset="22661.91">14920 7806 2048 0,'0'0'0'0,"-17"51"0"16,-6 48 0-1,2 42 0 1,1 24 0 0,6 12 0-1,10-18 0 1,4-70 0-1,9 2 0-15,-3-36 0 16</inkml:trace>
  <inkml:trace contextRef="#ctx0" brushRef="#br0" timeOffset="23439.47">15173 8649 2048 0,'21'-17'0'0,"21"-20"0"16,8-23 0 0,-7-19 0-1,-21 6 0 1,-26 28 0 0,-32 32 0-1,-27 35 0 1,-8 39 0 15,14 23 0-31,29 4 0 31,45 0 0-15,56-31 0 0,-73-57 0-16,0 0 0 0,0 0 0 0,0 0 0 15,135 17 0-15,-135-17 0 0,0 0 0 16,164-28 0-16,-164 28 0 0,0 0 0 15,162-67 0-15,-162 67 0 0,0 0 0 16,129-80 0-16,-129 80 0 0,81-60 0 0,-81 60 0 16,33-33 0-16,-33 33 0 0,0 0 0 15,0 0 0-15,-8-10 0 0,8 10 0 16,0 0 0-16,-51 19 0 0,51-19 0 16,0 0 0-16,0 0 0 0,-89 48 0 15,89-48 0-15,0 0 0 0,-88 70 0 16,88-70 0-16,0 0 0 0,-63 73 0 15,63-73 0-15,0 0 0 0,0 0 0 16,-18 55 0-16,18-55 0 0,0 0 0 0,28 29 0 16,-28-29 0-16,0 0 0 0,0 0 0 15,74-15 0-15,-74 15 0 0,0 0 0 16,103-73 0-16,-103 73 0 0,0 0 0 16,107-130 0-16,-107 130 0 0,0 0 0 15,0 0 0-15,92-160 0 0,-92 160 0 16,0 0 0-16,65-167 0 0,-65 167 0 15,37-142 0-15,-37 142 0 0,13-104 0 16,-13 104 0-16,0 0 0 0,-4-59 0 0,4 59 0 16,0 0 0-16,-18-18 0 0,18 18 0 15,0 0 0-15,-38 19 0 0,38-19 0 16,0 0 0-16,-48 78 0 0,48-78 0 16,0 0 0-16,0 0 0 0,-57 148 0 15,57-148 0-15,0 0 0 0,-32 189 0 16,32-189 0-16,0 0 0 0,8 193 0 15,-8-193 0-15,48 166 0 0,-48-166 0 16,0 0 0-16,64 122 0 0,-64-122 0 0,69 64 0 16,-69-64 0-16,0 0 0 0,62 5 0 15,-62-5 0-15,0 0 0 0,43-45 0 16</inkml:trace>
  <inkml:trace contextRef="#ctx0" brushRef="#br0" timeOffset="23675.6">14811 8186 2048 0,'0'0'0'0,"68"-50"0"15,40-5 0 17,6-9 0-32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3:55:51.952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8482 8904 2048 0,'-2'-43'0'15,"1"11"0"-15,1-23 0 16,0 21 0-1,0 18 0 1,1 9 0 0,1 9 0-1,-2 0 0 1,7 55 0-16,4 30 0 16,-5 2 0-1,7-2 0 1,-5-38 0-1,14 31 0 1,-6-28 0 0,25 22 0-16,-41-74 0 0,0 0 0 15,0 0 0-15,28 47 0 0,-28-47 0 16,0 0 0-16,79 60 0 0,-79-60 0 16,101 48 0-16,-101-48 0 0,0 0 0 15,63 27 0-15,-63-27 0 0,0 0 0 16,156 16 0-16,-156-16 0 0,182 6 0 15,-182-6 0-15,193-6 0 0,-193 6 0 0,208-8 0 16,-208 8 0-16,202-9 0 0,-202 9 0 16,179-5 0-16,-179 5 0 0,177-10 0 15,1 3 0-15,-178 7 0 0,184-11 0 16,-184 11 0-16,192-13 0 0,-192 13 0 16,199-15 0-16,-199 15 0 0,208-10 0 15,-208 10 0-15,201-12 0 0,-201 12 0 16,202-6 0-16,-202 6 0 0,194-8 0 15,-194 8 0-15,190 2 0 0,-190-2 0 16,183 0 0-16,-183 0 0 0,181 0 0 0,-181 0 0 16,178 4 0-16,-10 0 0 0,-168-4 0 15,153 0 0-15,-153 0 0 0,145 2 0 16,-145-2 0-16,130 0 0 0,-130 0 0 16,121-3 0-16,-121 3 0 0,115-10 0 15,-115 10 0-15,100-14 0 0,-100 14 0 16,90-15 0-16,-90 15 0 0,51-10 0 15,-51 10 0-15,77-27 0 0,-77 27 0 0,51-19 0 16,-51 19 0-16,0 0 0 0,72-37 0 16,-72 37 0-16,0 0 0 0,46-25 0 15,-46 25 0-15,0 0 0 0,53-54 0 16,-53 54 0-16,0 0 0 0,32-35 0 16,-32 35 0-16,0 0 0 0,38-61 0 15,-38 61 0-15,0 0 0 0,0 0 0 16,22-40 0-16,-22 40 0 0,0 0 0 15,4-43 0-15,-4 43 0 0,0 0 0 0,0 0 0 16,-4-22 0-16</inkml:trace>
  <inkml:trace contextRef="#ctx0" brushRef="#br0" timeOffset="1540.06">10041 9781 2048 0,'0'0'0'15,"0"0"0"1,0 0 0 0,0 0 0-1,0 70 0 1,-2 41 0-16,9 24 0 15,-3 9 0 1,-7 2 0-16,1-62 0 16,8 0 0-1,0-37 0-15,-4-25 0 16,34-9 0 0,-11-7 0-16,19-47 0 15,4-22 0 1,-4-34 0-1,-44 97 0-15,0 0 0 0,0 0 0 16,41-121 0-16,-41 121 0 0,0 0 0 16,37-120 0-16,-37 120 0 0,13-50 0 0,-13 50 0 15,0 0 0-15,28-132 0 0,-28 132 0 16,0 0 0-16,13-74 0 0,-13 74 0 16,0 0 0-16,0 0 0 0,2-70 0 15,-2 70 0-15,-2-39 0 0,2 39 0 16,0 0 0-16,0 0 0 0,-1-20 0 15,1 20 0-15,0 0 0 0,-26 20 0 16,26-20 0-16,0 0 0 0,-18 17 0 16,18-17 0-16,0 0 0 0,-17 54 0 0,17-54 0 15,-9 38 0-15,9-38 0 0,0 0 0 16,0 0 0-16,18 62 0 0,-18-62 0 16,13 37 0-16,-13-37 0 0,0 0 0 15,26 75 0-15,-26-75 0 0,0 0 0 16,0 0 0-16,31 83 0 0,-31-83 0 15,0 0 0-15,21 88 0 0,-21-88 0 16,0 0 0-16,12 94 0 0,-12-94 0 16,0 0 0-16,5 56 0 0,-5-56 0 0,0 0 0 15,25 64 0-15,-25-64 0 0,0 0 0 16,15 39 0-16,-15-39 0 0,0 0 0 16,54 8 0-16,-54-8 0 0,0 0 0 15,64-25 0-15,-64 25 0 0,0 0 0 16,68-64 0-16,-68 64 0 0,0 0 0 15,61-90 0-15,-61 90 0 0,0 0 0 16,53-109 0-16,-53 109 0 0,35-113 0 0,-35 113 0 16,0 0 0-16,19-67 0 0,-19 67 0 15,0 0 0-15,-1-80 0 0,1 80 0 16,0 0 0-16,-3-51 0 0,3 51 0 16,0 0 0-16,-31-37 0 0,31 37 0 15,0 0 0-15,-25-19 0 0,25 19 0 16,0 0 0-16,-11-9 0 0,11 9 0 15,0 0 0-15,-6-3 0 0,6 3 0 16,23 31 0-16,-23-31 0 0,0 0 0 0,50 52 0 16,-50-52 0-16,0 0 0 0,59 61 0 15,-59-61 0-15,0 0 0 0,62 67 0 16,-62-67 0-16,0 0 0 0,44 74 0 16,-44-74 0-16,0 0 0 0,18 81 0 15,-18-81 0-15,5 47 0 0,-5-47 0 16,0 0 0-16,-9 79 0 0,9-79 0 15,0 0 0-15,-8 53 0 0,8-53 0 0,0 0 0 16,10 67 0-16,-10-67 0 0,0 0 0 16,9 43 0-16,-9-43 0 0,35 10 0 15,-35-10 0-15,0 0 0 0,25 1 0 16,-25-1 0-16,0 0 0 0,62-67 0 16,-62 67 0-16,0 0 0 0,28-36 0 15,-28 36 0-15,31-50 0 0,-31 50 0 16,0 0 0-16,63-141 0 0,-63 141 0 15,0 0 0-15,32-80 0 0,-32 80 0 0,0 0 0 16,21-67 0-16,-21 67 0 0,10-38 0 16,-10 38 0-16,0 0 0 0,4-17 0 15,-4 17 0-15,0 0 0 0,2-7 0 16,-2 7 0-16,0 0 0 0,-9 47 0 16,9-47 0-16,-13 84 0 0,13-84 0 15,0 0 0-15,-4 43 0 0,4-43 0 16,0 0 0-16,11 133 0 0,-11-133 0 0,0 0 0 15,10 75 0-15,-10-75 0 0,0 0 0 16,12 28 0-16,-12-28 0 0,38 62 0 16,-38-62 0-16,0 0 0 0,66 2 0 15,-66-2 0-15,0 0 0 0,53-59 0 16,-53 59 0-16,28-97 0 0,-28 97 0 16,0 0 0-16</inkml:trace>
  <inkml:trace contextRef="#ctx0" brushRef="#br0" timeOffset="1845.99">11334 9741 2048 0,'0'0'0'0,"0"0"0"15,14 31 0 1,-2-10 0-1,4-37 0 1,-6 0 0 0,-20-20 0-1,1 11 0 1,-31 24 0 0,12 3 0-1,22 7 0 1</inkml:trace>
  <inkml:trace contextRef="#ctx0" brushRef="#br0" timeOffset="3033.57">11696 9505 2048 0,'0'0'0'0,"0"0"0"15,5 27 0 1,-7 27 0-1,-8 25 0 1,-8 34 0 0,-4 26 0-1,12 5 0-15,15-1 0 16,11-31 0-16,4-34 0 16,11-19 0-1,12-24 0-15,2-25 0 16,8-23 0-1,6-20 0-15,6-18 0 16,9-28 0 0,-74 79 0-16,0 0 0 15,0 0 0-15,78-104 0 0,-78 104 0 16,58-105 0-16,-58 105 0 0,0 0 0 16,34-76 0-16,-34 76 0 0,0 0 0 15,10-47 0-15,-10 47 0 0,0 0 0 16,-25-12 0-16,25 12 0 0,0 0 0 15,-65 26 0-15,65-26 0 0,0 0 0 16,-90 64 0-16,90-64 0 0,0 0 0 16,-84 89 0-16,84-89 0 0,-67 96 0 0,67-96 0 15,0 0 0-15,-40 78 0 0,40-78 0 16,0 0 0-16,0 0 0 0,-10 49 0 16,10-49 0-16,0 0 0 0,15 17 0 15,-15-17 0-15,0 0 0 0,43-24 0 16,-43 24 0-16,0 0 0 0,53-65 0 15,-53 65 0-15,55-83 0 0,-55 83 0 16,0 0 0-16,46-74 0 0,-46 74 0 16,0 0 0-16,28-38 0 0,-28 38 0 0,0 0 0 15,14-4 0-15,-14 4 0 0,0 0 0 16,10 29 0-16,-10-29 0 0,0 0 0 16,5 56 0-16,-5-56 0 0,0 0 0 15,8 78 0-15,-8-78 0 0,0 0 0 16,25 88 0-16,-25-88 0 0,0 0 0 15,30 70 0-15,-30-70 0 0,0 0 0 16,50 30 0-16,-50-30 0 0,0 0 0 16,57-25 0-16,-57 25 0 0,0 0 0 0,61-76 0 15,-61 76 0-15,0 0 0 0,62-113 0 16,-62 113 0-16,59-140 0 0,-59 140 0 16,0 0 0-16,45-150 0 0,-45 150 0 15,0 0 0-15,32-141 0 0,-32 141 0 16,14-115 0-16,-10 32 0 0,-4 83 0 15,0 0 0-15,-2-45 0 0,2 45 0 16,-2-19 0-16,2 19 0 0,-3-6 0 16,3 6 0-16,0 0 0 0,-7 17 0 0,7-17 0 15,0 0 0-15,-10 57 0 0,10-57 0 16,0 0 0-16,-14 97 0 0,14-97 0 16,-12 140 0-16,12-140 0 0,0 0 0 15,-7 150 0-15,7-150 0 0,-1 138 0 16,1-138 0-16,20 116 0 0,-20-116 0 15,18 77 0-15,-18-77 0 0,20 49 0 16,-20-49 0-16,28 34 0 0,-28-34 0 16,0 0 0-16,31 18 0 0,-31-18 0 0,0 0 0 15,47-11 0-15,-47 11 0 0,59-43 0 16,-59 43 0-16,0 0 0 0,64-75 0 16,-64 75 0-16,0 0 0 0,66-99 0 15,-66 99 0-15,0 0 0 0,53-102 0 16,-53 102 0-16,0 0 0 0,39-86 0 15,-39 86 0-15,17-62 0 0,-17 62 0 16,0 0 0-16,-3-41 0 0,3 41 0 16,0 0 0-16,-25-14 0 0,25 14 0 0,0 0 0 15,-39 16 0-15,39-16 0 0,0 0 0 16,-46 45 0-16,46-45 0 0,0 0 0 16,-31 81 0-16,31-81 0 0,0 0 0 15,0 0 0-15,-11 115 0 0,11-115 0 16,0 0 0-16,27 123 0 0,-27-123 0 15,84 98 0-15,-84-98 0 0,0 0 0 16,97 50 0-16,-97-50 0 0,0 0 0 16,92 0 0-16,-92 0 0 0,0 0 0 0,0 0 0 15,69-63 0-15</inkml:trace>
  <inkml:trace contextRef="#ctx0" brushRef="#br0" timeOffset="3267.91">12520 9681 2048 0,'104'-37'0'16,"34"-2"0"-1,-54 15 0 1,-52 11 0 15</inkml:trace>
  <inkml:trace contextRef="#ctx0" brushRef="#br0" timeOffset="3517.89">11675 9895 2048 0,'0'0'0'15,"0"0"0"1,0 0 0-1,170-66 0 1,-15-2 0-16,-111 48 0 16</inkml:trace>
  <inkml:trace contextRef="#ctx0" brushRef="#br0" timeOffset="3951.59">10083 9626 2048 0,'0'0'0'15,"0"0"0"1,0 0 0-1,0 0 0 1,0 0 0 0,0 0 0-16,0 0 0 15,0 0 0 1,-2 12 0 0,0-3 0-1</inkml:trace>
  <inkml:trace contextRef="#ctx0" brushRef="#br0" timeOffset="6313.38">14881 7895 2048 0,'0'0'0'16,"0"0"0"0,0 0 0-1,0 0 0 1,43-18 0 0,-10 4 0-1,56 18 0 1,22 7 0-1,14 2 0 1,12-2 0 0,18 0 0-1,19-2 0-15,12-1 0 16,11 1 0 0,-197-9 0-16,0 0 0 0,179 4 0 0,-179-4 0 15,168 5 0-15,-168-5 0 0,166 2 0 16,-166-2 0-16,163 2 0 0,-163-2 0 15,160-2 0-15,-160 2 0 0,165-3 0 16,-165 3 0-16,176-1 0 0,-176 1 0 16,0 0 0-16,0 0 0 0,182 3 0 15,-182-3 0-15,180-2 0 0,-180 2 0 16,247-1 0-16,-247 1 0 0,0 0 0 16,225-1 0-16,-225 1 0 0,202 2 0 15,-202-2 0-15,233-1 0 0,-233 1 0 0,209-5 0 16,-209 5 0-16,188 0 0 0,-188 0 0 15,178-2 0-15,-178 2 0 0,0 0 0 16,0 0 0-16,162 4 0 0,-162-4 0 16,166 2 0-16,-166-2 0 0,217-6 0 15,-217 6 0-15,199-5 0 0,-199 5 0 16,166-4 0-16,-166 4 0 0,152-2 0 0,-152 2 0 16,148-5 0-16,-148 5 0 0,142-4 0 15,-142 4 0-15,146 2 0 0,-146-2 0 16,138-10 0-16,-2 3 0 0,-136 7 0 15,131-8 0-15,-131 8 0 0,129-6 0 16,-129 6 0-16,126-7 0 0,-126 7 0 16,122-8 0-16,-122 8 0 0,120-3 0 15,-120 3 0-15,124 1 0 0,-124-1 0 16,122 0 0-16,-122 0 0 0,123-6 0 0,-123 6 0 16,0 0 0-16,0 0 0 0,120 0 0 15,-120 0 0-15,114 0 0 0,30-10 0 16,-144 10 0-16,0 0 0 0,133-5 0 15,-133 5 0-15,111-12 0 0,-111 12 0 16,61-7 0-16,-61 7 0 0,93-12 0 16,-93 12 0-16,0 0 0 0,60-10 0 15,-60 10 0-15,77-6 0 0,-77 6 0 0,0 0 0 16,46-2 0-16,-46 2 0 0,0 0 0 16,47-7 0-16,-47 7 0 0,27-6 0 15</inkml:trace>
  <inkml:trace contextRef="#ctx0" brushRef="#br0" timeOffset="71131.14">4181 11967 2048 0,'0'0'0'16,"0"0"0"-16,56-9 0 16,-14 4 0-1,24-4 0 1,-23 4 0-16,35 1 0 15,-25 2 0 1,45-2 0-16,5-2 0 16,5-1 0-1,8 3 0 1,3-5 0-16,8 3 0 16,4-3 0-1,8-3 0-15,1 5 0 16,-12 2 0-16,-10 0 0 15,-118 5 0-15,0 0 0 0,122-8 0 16,-122 8 0-16,132-5 0 0,11-2 0 16,-143 7 0-16,141-7 0 0,-141 7 0 15,135-7 0-15,-135 7 0 0,127-3 0 16,-127 3 0-16,134-4 0 0,-134 4 0 0,136-1 0 16,-136 1 0-16,144-2 0 0,-144 2 0 15,143-2 0-15,-143 2 0 0,141-1 0 16,2 6 0-16,-143-5 0 0,141 2 0 15,-141-2 0-15,129 2 0 0,-129-2 0 16,131 1 0-16,-131-1 0 0,133 7 0 16,-133-7 0-16,138 3 0 0,-138-3 0 15,139 3 0-15,-7-2 0 0,-132-1 0 0,120 2 0 16,-120-2 0-16,107 6 0 0,-107-6 0 16,104 3 0-16,-104-3 0 0,106 3 0 15,0 2 0-15,-106-5 0 0,98 4 0 16,-98-4 0-16,55 1 0 0,-55-1 0 15,100 7 0-15,-100-7 0 0,107 5 0 16,-107-5 0-16,0 0 0 0,105 0 0 16,-105 0 0-16,106 1 0 0,-106-1 0 31,0 0 0-31,104 1 0 0,-104-1 0 0,0 0 0 16,98 0 0-16,-98 0 0 0,54-1 0 15,-54 1 0-15,0 0 0 0,58 3 0 16,-58-3 0-16,35 1 0 0,-35-1 0 15,0 0 0-15,16 1 0 0,-16-1 0 16,34-15 0-16,-34 15 0 0,0 0 0 16,21-12 0-16,-21 12 0 0,14-43 0 0</inkml:trace>
  <inkml:trace contextRef="#ctx0" brushRef="#br0" timeOffset="71816.99">9592 11422 2048 0,'0'0'0'0,"0"0"0"15,0 0 0 1,0 0 0 0,33 0 0-16,26-4 0 15,26 4 0 1,29-6 0 0,26-7 0-1,22 0 0 1,8-1 0-1,0 0 0-15,-8 2 0 16,2 8 0 0,-33 1 0-16,-61 1 0 15,18-5 0 1,-88 7 0-16,0 0 0 0,56-5 0 16,-56 5 0-16,25-3 0 0,-25 3 0 15,12-1 0-15,-12 1 0 0,0 0 0 16,29-4 0-16,-29 4 0 0,0 0 0 0,20-3 0 15,-20 3 0-15,0 0 0 0,0 0 0 16,-23-16 0-16,23 16 0 0,0 0 0 16,-22-11 0-16,22 11 0 0,0 0 0 15,-52-11 0-15,52 11 0 0,0 0 0 16,-35-7 0-16,35 7 0 0,0 0 0 16,-16-2 0-16,16 2 0 0,0 0 0 15,6-4 0-15,-6 4 0 0,0 0 0 0,6-2 0 16,-6 2 0-16,0 0 0 0,56 24 0 15,-56-24 0-15,0 0 0 0,40 19 0 16,-40-19 0-16,0 0 0 0,56 59 0 16,-56-59 0-16,0 0 0 0,35 42 0 15,-35-42 0-15,-16 89 0 16,16-89 0-16,-57 104 0 0,57-104 0 16,0 0 0-16,0 0 0 0,-87 92 0 15</inkml:trace>
  <inkml:trace contextRef="#ctx0" brushRef="#br0" timeOffset="74410.55">12286 10858 2048 0,'0'0'0'15,"1"68"0"1,5 42 0-16,-8 32 0 16,6 37 0-1,-4 15 0 1,-2-29 0-16,0-77 0 16,-7-10 0-1,2-33 0-15,3-26 0 16,2-10 0-1,-13-10 0-15,5-2 0 16,-5-60 0 0,-1-32 0-1,-2-18 0 1,18 113 0-16,0 0 0 16,0 0 0-16,-18-105 0 0,18 105 0 0,0 0 0 15,-9-59 0-15,9 59 0 0,0 0 0 16,-37-67 0-16,37 67 0 0,0 0 0 15,-26-40 0-15,26 40 0 0,0 0 0 16,-55-9 0-16,55 9 0 0,0 0 0 16,-61 32 0-16,61-32 0 0,0 0 0 15,-48 72 0-15,48-72 0 0,0 0 0 16,-34 93 0-16,34-93 0 0,0 0 0 16,-10 107 0-16,10-107 0 0,16 103 0 0,-16-103 0 15,0 0 0-15,48 80 0 0,-48-80 0 16,0 0 0-16,33 45 0 0,-33-45 0 15,0 0 0-15,85 26 0 0,-85-26 0 16,0 0 0-16,96-1 0 0,-96 1 0 16,0 0 0-16,103-41 0 0,-103 41 0 15,0 0 0-15,98-73 0 0,-98 73 0 16,0 0 0-16,94-108 0 0,-94 108 0 16,81-127 0-16,-81 127 0 0,0 0 0 0,63-116 0 15,-63 116 0-15,0 0 0 0,33-66 0 16,-33 66 0-16,36-67 0 0,-36 67 0 15,0 0 0-15,20-40 0 0,-20 40 0 16,0 0 0-16,10-18 0 0,-10 18 0 16,0 0 0-16,-2 30 0 0,2-30 0 15,0 0 0-15,-10 73 0 0,10-73 0 16,-8 118 0-16,8-118 0 0,0 0 0 16,-2 141 0-16,2-141 0 0,0 0 0 0,5 132 0 15,-5-132 0-15,4 75 0 0,-4-75 0 16,0 0 0-16,29 74 0 0,-29-74 0 15,0 0 0-15,21 43 0 0,-21-43 0 16,0 0 0-16,66-4 0 0,-66 4 0 16,0 0 0-16,75-55 0 0,-75 55 0 15,0 0 0-15,57-98 0 0</inkml:trace>
  <inkml:trace contextRef="#ctx0" brushRef="#br0" timeOffset="74738.86">12720 10954 2048 0,'0'0'0'16,"0"0"0"-1,17 43 0 1,-6-10 0-16,-6-16 0 15,15-19 0 1,-5-3 0 0,-11-42 0-1,-4 13 0 1,-30-12 0 0,8 19 0-1,-12 60 0 1,19 37 0-1,13-48 0 1,2-22 0-16</inkml:trace>
  <inkml:trace contextRef="#ctx0" brushRef="#br0" timeOffset="76319.35">13236 11147 2048 0,'0'0'0'31,"0"0"0"-15,-31 34 0 0,-4 23 0-1,9 15 0 1,6 12 0-1,14-2 0 1,17-4 0 0,32-1 0-16,15-5 0 15,5-1 0 1,-9-7 0 0,-18-12 0-1,-21-26 0 1,-8-13 0-1,-7-13 0-15,0 0 0 0,0 0 0 0,2 4 0 16,-2-4 0-16,0 0 0 0,1 2 0 16,-1-2 0-16,-1 13 0 0,1-13 0 0,0 0 0 15,-153-5 0-15,153 5 0 0,0 0 0 16,-138-25 0-16,138 25 0 0,0 0 0 16,-90-31 0-16,90 31 0 0,0 0 0 15,-51-29 0-15,51 29 0 0,0 0 0 16,-18-32 0-16,18 32 0 0,0 0 0 15,8-26 0-15,-8 26 0 0,0 0 0 16,34-13 0-16,-34 13 0 0,0 0 0 16,49 9 0-16,-49-9 0 0,0 0 0 0,66 45 0 15,-66-45 0-15,0 0 0 0,75 62 0 16,-75-62 0-16,79 61 0 0,-79-61 0 16,0 0 0-16,0 0 0 0,69 38 0 15,-69-38 0-15,38 19 0 0,-38-19 0 16,0 0 0-16,17 7 0 0,-17-7 0 15,6 3 0-15,-6-3 0 0,0 0 0 16,80-106 0-16,-80 106 0 0,0 0 0 16,69-131 0-16,-69 131 0 0,0 0 0 0,51-136 0 15,-51 136 0-15,0 0 0 0,35-136 0 16,-35 136 0-16,0 0 0 0,25-124 0 16,-25 124 0-16,0 0 0 0,15-97 0 15,-15 97 0-15,0 0 0 0,3-76 0 16,-3 76 0-16,0 0 0 0,-2-50 0 15,2 50 0-15,0 0 0 0,0 0 0 16,-13-20 0-16,13 20 0 0,0 0 0 0,-21 18 0 16,21-18 0-16,0 0 0 0,-20 45 0 15,20-45 0-15,0 0 0 0,-9 62 0 16,9-62 0-16,0 0 0 0,8 76 0 16,-8-76 0-16,0 0 0 0,26 76 0 15,-26-76 0-15,0 0 0 0,40 69 0 16,-40-69 0-16,41 68 0 0,-41-68 0 15,0 0 0-15,42 66 0 0,-42-66 0 16,0 0 0-16,35 68 0 0,-35-68 0 16,0 0 0-16,18 72 0 0,-18-72 0 0,7 79 0 15,-7-79 0-15,0 0 0 0,-1 75 0 16,1-75 0-16,0 0 0 0,2 62 0 16,-2-62 0-16,0 0 0 0,8 37 0 15,-8-37 0-15,19 9 0 0,-19-9 0 16,0 0 0-16,36-25 0 0,-36 25 0 15,0 0 0-15,56-61 0 0,-56 61 0 16,0 0 0-16,66-91 0 0,-66 91 0 0,0 0 0 16,69-116 0-16,-69 116 0 0,0 0 0 15,58-126 0-15,-14 15 0 0,-44 111 0 16,21-92 0-16,-21 92 0 0,8-58 0 16,-8 58 0-16,-6-32 0 0,6 32 0 15,0 0 0-15,-11-11 0 0,11 11 0 16,0 0 0-16,-20 11 0 0,20-11 0 15,0 0 0-15,-29 43 0 0,29-43 0 16,0 0 0-16,-38 85 0 0,38-85 0 16,0 0 0-16,-27 121 0 0,27-121 0 0,0 0 0 15,-10 131 0-15,10-131 0 0,10 125 0 16,-10-125 0-16,0 0 0 0,17 103 0 16,-17-103 0-16,0 0 0 0,36 69 0 15,-36-69 0-15,0 0 0 0,42 41 0 16,-42-41 0-16,0 0 0 0,24 7 0 15,-24-7 0-15,87-34 0 0,-87 34 0 16,0 0 0-16,82-75 0 0,-82 75 0 16,0 0 0-16,69-104 0 0,-69 104 0 0,0 0 0 15,57-120 0-15,-57 120 0 0,48-117 0 16,-48 117 0-16,0 0 0 0,35-98 0 16,-35 98 0-16,0 0 0 0,22-69 0 15,-22 69 0-15,0 0 0 0,9-41 0 16,-9 41 0-16,0 0 0 0,3-22 0 15,-3 22 0-15,0 0 0 0,-17 8 0 16,17-8 0-16,0 0 0 0,-27 40 0 16,27-40 0-16,0 0 0 0,-19 62 0 0,19-62 0 15,0 0 0-15,4 68 0 0,-4-68 0 16,0 0 0-16,23 66 0 0,-23-66 0 16,45 65 0-16,-45-65 0 0,0 0 0 15,57 65 0-15,-57-65 0 0,0 0 0 16,59 60 0-16,-59-60 0 0,0 0 0 15,43 53 0-15,-43-53 0 0,0 0 0 0,17 42 0 16,-17-42 0-16,-17 36 0 0,17-36 0 16,0 0 0-16,-41 25 0 0,41-25 0 15,0 0 0-15,-67 12 0 0,67-12 0 16,0 0 0-16,-67-1 0 0,67 1 0 16,0 0 0-16,-59-20 0 0,59 20 0 15,0 0 0-15,0 0 0 0,0 0 0 16</inkml:trace>
  <inkml:trace contextRef="#ctx0" brushRef="#br0" timeOffset="76663.28">15001 11287 2048 0,'0'0'0'0,"0"0"0"15,10 71 0 1,1 56 0 0,-4 38 0-1,-16 27 0 1,5 23 0 0,1 38 0-16,1-60 0 15,0-56 0-15,1-66 0 16,-4 11 0-1,2-32 0-15,1-27 0 16,15-16 0 0,2-46 0-1,-7 10 0 1,-8 29 0-16</inkml:trace>
  <inkml:trace contextRef="#ctx0" brushRef="#br0" timeOffset="77054">14934 11310 2048 0,'22'-31'0'16,"-7"7"0"-1,72 24 0 1,21 32 0 0,-5 31 0-1,-19 20 0-15,-26 14 0 16,-31-2 0 0,-38 2 0-1,-50 3 0 1,-27 0 0-1,-10-21 0-15,41-37 0 16,-30-25 0 0,32-11 0-16,25-40 0 15,30 34 0-15,0 0 0 16,0 0 0-16,0 0 0 0,-7-12 0 16,7 12 0-16,0 0 0 0,0 0 0 15,0 0 0-15,-9-20 0 0</inkml:trace>
  <inkml:trace contextRef="#ctx0" brushRef="#br0" timeOffset="78039.84">15725 11772 2048 0,'19'-17'0'16,"15"-13"0"-1,10-19 0 1,-3-19 0-16,-10-10 0 15,-6 1 0 1,-12 9 0 0,-11 19 0-1,-16 23 0-15,-15 21 0 16,-6 36 0 0,-5 29 0-1,10 33 0 1,9 29 0-1,30 16 0 1,-9-138 0-16,0 0 0 0,0 0 0 0,27 118 0 16,-27-118 0-16,0 0 0 0,51 100 0 15,-51-100 0-15,64 69 0 0,-64-69 0 16,0 0 0-16,71 35 0 0,-71-35 0 16,0 0 0-16,80-7 0 0,-80 7 0 15,0 0 0-15,90-54 0 0,-90 54 0 16,89-98 0-16,-89 98 0 0,0 0 0 15,84-117 0-15,-84 117 0 0,0 0 0 0,77-116 0 16,-77 116 0-16,61-94 0 0,-61 94 0 16,0 0 0-16,0 0 0 0,39-72 0 15,-39 72 0-15,0 0 0 0,14-56 0 16,-14 56 0-16,0 0 0 0,-5-36 0 16,5 36 0-16,0 0 0 0,-15-18 0 15,15 18 0-15,0 0 0 0,-28 8 0 16,28-8 0-16,0 0 0 0,-25 35 0 15,25-35 0-15,0 0 0 0,-23 70 0 0,23-70 0 16,0 0 0-16,-13 93 0 0,13-93 0 16,0 0 0-16,9 116 0 0,-9-116 0 15,0 0 0-15,20 113 0 0,-20-113 0 16,0 0 0-16,29 99 0 0,-29-99 0 16,41 63 0-16,-41-63 0 0,0 0 0 15,57 31 0-15,-57-31 0 0,0 0 0 16,75-15 0-16,-75 15 0 0,82-62 0 15,-82 62 0-15,0 0 0 0,77-100 0 0,-77 100 0 16,0 0 0-16,65-133 0 0,-65 133 0 16,0 0 0-16,59-150 0 0,-59 150 0 15,50-155 0-15,-50 155 0 0,36-136 0 16,-36 136 0-16,23-104 0 0,-23 104 0 16,9-76 0-16,-9 76 0 0,3-56 0 15,-3 56 0-15,0 0 0 0,-5-40 0 16,5 40 0-16,0 0 0 0,-13-22 0 15,13 22 0-15,0 0 0 0,-17 1 0 0,17-1 0 16,0 0 0-16,-15 42 0 0,15-42 0 16,0 0 0-16,-19 81 0 0,19-81 0 15,-2 123 0-15,2-123 0 0,0 0 0 16,0 0 0-16,-1 156 0 0,1-156 0 16,0 0 0-16,5 168 0 0,-5-168 0 15,22 170 0-15,-22-170 0 0,32 138 0 16,-32-138 0-16,35 86 0 0,-35-86 0 0,33 46 0 15,-33-46 0-15,36 18 0 0,2-25 0 16,-38 7 0-16,0 0 0 0,37-28 0 16,-37 28 0-16,0 0 0 0,29-36 0 15,-29 36 0-15,0 0 0 0,18-60 0 16,-18 60 0-16,0 0 0 0,0 0 0 16,-2-70 0-16</inkml:trace>
  <inkml:trace contextRef="#ctx0" brushRef="#br0" timeOffset="79573.55">16909 11638 2048 0,'67'-59'0'0,"28"-18"0"16,14 4 0-1,-7-5 0 1,-13 5 0-1,-24 1 0 1,-31 31 0 0,2-12 0-1,-13 20 0 1,-12 18 0 0,-19 41 0-1,-3 54 0 1,5 60 0-1,-4 50 0 1,10-190 0-16,0 0 0 0,0 0 0 16,-4 219 0-16,4-219 0 0,0 0 0 15,-3 266 0-15,3-266 0 0,-1 265 0 0,1-265 0 16,0 237 0-16,0-237 0 0,7 173 0 16,-7-173 0-16,7 90 0 0,-7-90 0 15,10 88 0-15,-10-88 0 0,7 52 0 16,-7-52 0-16,22 40 0 0,-22-40 0 15,14 21 0-15,-14-21 0 0,29-11 0 16,-29 11 0-16,19-13 0 0,-19 13 0 16,0 0 0-16,22-66 0 0,-22 66 0 0,0 0 0 15,14-100 0-15,-14 100 0 0,8-120 0 16,-8 120 0-16,0 0 0 0,-16-117 0 16,16 117 0-16,0 0 0 0,-28-99 0 15,28 99 0-15,-52-81 0 0,52 81 0 16,0 0 0-16,-72-65 0 0,72 65 0 15,0 0 0-15,-46-36 0 0,46 36 0 16,0 0 0-16,-78-26 0 0,78 26 0 16,-52-16 0-16,52 16 0 0,0 0 0 0,-25-6 0 15,25 6 0-15,0 0 0 0,-11-8 0 16,11 8 0-16,27-29 0 0,-27 29 0 16,0 0 0-16,64-49 0 0,-64 49 0 15,0 0 0-15,79-72 0 0,-79 72 0 16,0 0 0-16,96-86 0 0,-96 86 0 15,0 0 0-15,92-96 0 0,-92 96 0 16,81-91 0-16,-81 91 0 0,0 0 0 0,60-85 0 16,-60 85 0-16,0 0 0 0,32-47 0 15,-32 47 0-15,0 0 0 0,14-21 0 16,-14 21 0-16,0 0 0 0,-2-32 0 16,2 32 0-16,-5-19 0 0,5 19 0 15,0 0 0-15,-26 52 0 0,26-52 0 16,0 0 0-16,-20 96 0 0,20-96 0 15,0 0 0-15,-15 114 0 0,15-114 0 16,1 110 0-16,-1-110 0 0,0 0 0 16,3 63 0-16,-3-63 0 0,0 0 0 0,18 59 0 15,-18-59 0-15,14 33 0 0,-14-33 0 16,0 0 0-16,45-12 0 0,-45 12 0 16,0 0 0-16,51-56 0 0,-51 56 0 15,49-82 0-15,-49 82 0 0,0 0 0 16,35-87 0-16,-35 87 0 0,18-52 0 15,-18 52 0-15,0 0 0 0,12-64 0 16,-12 64 0-16,0 0 0 0,7-41 0 0,-7 41 0 16,0 0 0-16,3-17 0 0,-3 17 0 15,0 0 0-15,1-9 0 0,-1 9 0 16,0-2 0-16,0 2 0 0,0 0 0 16,-7 73 0-16,7-73 0 0,0 0 0 15,-3 95 0-15,3-95 0 0,-1 59 0 16,1-59 0-16,0 0 0 0,30 79 0 15,-30-79 0-15,23 50 0 0,-23-50 0 16,0 0 0-16,55 26 0 0,-55-26 0 0,0 0 0 16,69-10 0-16,-69 10 0 0,68-52 0 15,-68 52 0-15,0 0 0 0,66-90 0 16,-66 90 0-16,0 0 0 0,59-116 0 16,-59 116 0-16,0 0 0 0,50-130 0 15,-50 130 0-15,34-136 0 0,-34 136 0 16,0 0 0-16,21-123 0 0,-21 123 0 15,0 0 0-15,11-68 0 0,-11 68 0 0,0 0 0 16,-2-69 0-16,2 69 0 0,0 0 0 16,-3-41 0-16,3 41 0 0,0 0 0 15,-36 3 0-15,36-3 0 0,0 0 0 16,-40 61 0-16,40-61 0 0,0 0 0 16,-35 109 0-16,35-109 0 0,0 0 0 15,0 0 0-15,-22 151 0 0,22-151 0 16,-6 151 0-16,6-151 0 0,0 0 0 15,14 173 0-15,-14-173 0 0,28 142 0 16,-28-142 0-16,0 0 0 0,43 111 0 0,-43-111 0 16,27 61 0-16,-27-61 0 0,63 38 0 15,-63-38 0-15,44 20 0 0,-44-20 0 16,67-32 0-16,-67 32 0 0,42-26 0 16,-42 26 0-16,0 0 0 0,61-61 0 15,-61 61 0-15,0 0 0 0,38-42 0 16,-38 42 0-16,0 0 0 0,24-28 0 15,-24 28 0-15,0 0 0 0,0 0 0 16,86-106 0-16,-86 106 0 0,0 0 0 0,0 0 0 16,0 0 0-16,74-95 0 0,-74 95 0 15,0 0 0-15,0 0 0 0,41-53 0 16,-41 53 0-16,0 0 0 0,66-43 0 16,-66 43 0-16,44-25 0 0,-44 25 0 15,0 0 0-15,21-10 0 0,-21 10 0 16,-17-14 0-16</inkml:trace>
  <inkml:trace contextRef="#ctx0" brushRef="#br0" timeOffset="81073.39">3787 9452 2048 0,'0'0'0'15,"0"0"0"1,0 0 0-16,11 70 0 16,-8 36 0-1,-11 34 0-15,-4 21 0 16,-5 5 0-1,4-12 0-15,1-27 0 16,4-56 0-16,0 15 0 16,4-32 0-16,1-1 0 15,1-22 0 1,2-17 0 0,-1-64 0-1,-2 9 0-15</inkml:trace>
  <inkml:trace contextRef="#ctx0" brushRef="#br0" timeOffset="81624.13">3630 9713 2048 0,'-3'-53'0'0,"6"-10"0"15,11 5 0 1,14 5 0-16,9 10 0 15,15 10 0 1,4 13 0 0,3 20 0-16,-5 21 0 15,-16 24 0 1,-9 18 0 0,-22 21 0-16,-19 9 0 15,-33 1 0 1,-29 6 0-16,-14-6 0 15,-1-14 0-15,8-25 0 16,18-21 0 0,63-34 0-16,0 0 0 0,-48 15 0 0,48-15 0 15,0 0 0-15,-31-3 0 0,31 3 0 16,-18-18 0-16,18 18 0 0,0-35 0 16,0 35 0-16,0 0 0 0,21-48 0 15,-21 48 0-15,44-45 0 0,-44 45 0 16,59-30 0-16,-59 30 0 0,0 0 0 0,73-19 0 15,-73 19 0-15,70 2 0 0,-70-2 0 16,0 0 0-16,68 27 0 0,-68-27 0 16,59 54 0-16,-59-54 0 0,0 0 0 15,45 84 0-15,-45-84 0 0,41 112 0 16,-41-112 0-16,27 124 0 0,-27-124 0 16,31 112 0-16,-31-112 0 0,37 94 0 15,-37-94 0-15,0 0 0 0,35 76 0 0,-35-76 0 16,41 59 0-16,-41-59 0 0,0 0 0 15,41 40 0-15,-41-40 0 0,45 11 0 16,-45-11 0-16,44-29 0 0,-44 29 0 16,37-64 0-16</inkml:trace>
  <inkml:trace contextRef="#ctx0" brushRef="#br0" timeOffset="83061.87">4457 10306 2048 0,'20'-3'0'16,"13"-11"0"-1,4-10 0-15,-2-10 0 16,-6-12 0-1,0-13 0-15,-14 1 0 16,-10 8 0 0,-10 6 0-1,-22 19 0 1,-17 13 0-16,-9 25 0 16,4 20 0-1,8 20 0 1,9 24 0-16,14 24 0 15,17 17 0 1,17 2 0-16,-16-120 0 16,0 0 0-16,33 98 0 0,6-34 0 15,-39-64 0-15,45 35 0 0,-45-35 0 16,0 0 0-16,47 15 0 0,-47-15 0 0,52-10 0 16,-52 10 0-16,0 0 0 0,59-41 0 15,-59 41 0-15,36-28 0 0,-36 28 0 16,74-109 0-16,-74 109 0 0,74-121 0 15,-74 121 0-15,57-117 0 0,-57 117 0 16,41-102 0-16,-41 102 0 0,26-75 0 16,-26 75 0-16,13-54 0 0,-13 54 0 15,6-40 0-15,-6 40 0 0,0-28 0 16,0 28 0-16,0 0 0 0,-4-12 0 0,4 12 0 16,-8 14 0-16,8-14 0 0,0 0 0 15,-11 42 0-15,11-42 0 0,-9 76 0 16,9-76 0-16,0 0 0 0,-5 103 0 15,5-103 0-15,4 114 0 0,-4-114 0 16,4 107 0-16,-4-107 0 0,0 0 0 16,13 92 0-16,-13-92 0 0,12 68 0 15,-12-68 0-15,0 0 0 0,10 42 0 16,-10-42 0-16,0 0 0 0,9 14 0 16,-9-14 0-16,10-14 0 0,-10 14 0 0,13-51 0 15,-13 51 0-15,0 0 0 0,12-77 0 16,-12 77 0-16,10-92 0 0,-10 92 0 15,0 0 0-15,6-93 0 0,-6 93 0 16,4-70 0-16,-4 70 0 0,-2-41 0 16,2 41 0-16,-2-21 0 0,2 21 0 15,3-2 0-15,-3 2 0 0,0 0 0 0,4 17 0 16,-4-17 0-16,12 37 0 16,-12-37 0-16,21 46 0 0,-21-46 0 0,32 47 0 15,-32-47 0-15,0 0 0 0,39 35 0 16,-39-35 0-16,50 13 0 0,-50-13 0 15,54-6 0-15,-54 6 0 0,0 0 0 16,65-24 0-16,-65 24 0 0,65-41 0 16,-65 41 0-16,58-54 0 0,-58 54 0 15,44-66 0-15,-44 66 0 0,0 0 0 16,37-68 0-16,-37 68 0 0,0 0 0 16,19-59 0-16,-19 59 0 0,6-41 0 0,-6 41 0 15,-10-18 0-15,10 18 0 0,0 0 0 16,-27 13 0-16,27-13 0 0,-45 41 0 15,45-41 0-15,0 0 0 0,-52 73 0 16,52-73 0-16,-45 89 0 0,45-89 0 16,-29 102 0-16,29-102 0 0,-12 99 0 15,12-99 0-15,0 0 0 0,0 88 0 16,0-88 0-16,18 68 0 0,-18-68 0 16,32 45 0-16,-32-45 0 0,40 25 0 0,-40-25 0 15,0 0 0-15,53-5 0 0,-53 5 0 16,65-32 0-16,-65 32 0 0,67-65 0 15,-67 65 0-15,0 0 0 0,66-84 0 16,-66 84 0-16,67-106 0 0,-67 106 0 16,69-107 0-16,-69 107 0 0,0 0 0 15,53-107 0-15,-8 21 0 0,-45 86 0 16,24-53 0-16,-24 53 0 0,2-27 0 16,-2 27 0-16,-12-13 0 0,12 13 0 0,-26 7 0 15,26-7 0-15,-33 22 0 0,33-22 0 16,0 0 0-16,-47 40 0 0,47-40 0 15,-40 46 0-15,40-46 0 0,0 0 0 16,-25 48 0-16,25-48 0 0,-6 46 0 16,6-46 0-16,0 0 0 0,20 50 0 15,-20-50 0-15,45 44 0 0,-45-44 0 16,0 0 0-16,50 40 0 0,-50-40 0 16,50 41 0-16,-50-41 0 0,0 0 0 0,42 45 0 15,-42-45 0-15,32 50 0 0,-32-50 0 16,0 0 0-16,14 61 0 0,-14-61 0 15,-4 63 0-15,4-63 0 0,-14 58 0 16,14-58 0-16,0 0 0 0,-6 44 0 16,6-44 0-16,13 31 0 0,-13-31 0 15,45 3 0-15,-45-3 0 0,0 0 0 16,77-21 0-16,-77 21 0 0,101-37 0 16,-101 37 0-16,0 0 0 0,109-48 0 0</inkml:trace>
  <inkml:trace contextRef="#ctx0" brushRef="#br0" timeOffset="85343.24">6628 10414 2048 0,'0'0'0'15,"0"0"0"1,0 0 0 0,0 0 0-16,0 0 0 15,33-1 0 1,-10 0 0 0,-10 0 0-1,-8 1 0-15,-2 0 0 16,13-6 0-1,81-127 0 1,-26 34 0 0,-42 3 0-16,-20 39 0 15,-54 29 0 1,45 28 0-16,0 0 0 16,0 0 0-16,-64 10 0 0,64-10 0 15,-54 44 0-15,54-44 0 0,0 0 0 16,-44 66 0-16,44-66 0 0,0 0 0 15,-27 96 0-15,27-96 0 0,0 0 0 0,9 119 0 16,-9-119 0-16,31 122 0 0,-31-122 0 16,0 0 0-16,22 70 0 0,-22-70 0 15,66 74 0-15,-66-74 0 0,0 0 0 16,48 42 0-16,-48-42 0 0,0 0 0 16,82-12 0-16,-82 12 0 0,83-61 0 15,-83 61 0-15,0 0 0 0,74-95 0 16,-74 95 0-16,59-107 0 0,-59 107 0 15,43-103 0-15,-43 103 0 0,0 0 0 0,24-60 0 16,-24 60 0-16,0 0 0 0,10-76 0 16,-10 76 0-16,0 0 0 0,4-49 0 15,-4 49 0-15,2-23 0 0,-2 23 0 16,0 0 0-16,-18 16 0 0,18-16 0 16,0 0 0-16,-29 62 0 0,29-62 0 15,0 0 0-15,-32 96 0 0,32-96 0 16,0 0 0-16,-22 119 0 0,22-119 0 15,-11 105 0-15,11-105 0 0,0 0 0 16,-4 58 0-16,4-58 0 0,0 0 0 16,-2 27 0-16,2-27 0 0,5 17 0 0,-5-17 0 15,0 0 0-15,4 9 0 0,-4-9 0 16,0 0 0-16,8-73 0 0,-8 73 0 16,8-103 0-16,-8 103 0 0,0 0 0 15,16-99 0-15,-16 99 0 0,10-55 0 16,-10 55 0-16,0 0 0 0,17-49 0 15,-17 49 0-15,8-28 0 0,-8 28 0 16,0 0 0-16,28 16 0 0,-28-16 0 16,31 50 0-16,-31-50 0 0,0 0 0 0,27 72 0 15,-27-72 0-15,28 97 0 0,-28-97 0 16,0 0 0-16,32 95 0 0,-32-95 0 16,17 54 0-16,-17-54 0 0,46 58 0 15,-46-58 0-15,0 0 0 0,31 31 0 16,-31-31 0-16,42 6 0 0,-42-6 0 15,0 0 0-15,27 0 0 0,-27 0 0 16,43-66 0-16,-43 66 0 0,38-95 0 0,-38 95 0 16,0 0 0-16,40-107 0 0,-40 107 0 15,41-105 0-15,-41 105 0 0,0 0 0 16,40-95 0-16,-40 95 0 0,24-51 0 16,-24 51 0-16,0 0 0 0,42-43 0 15,-42 43 0-15,29-25 0 0,-29 25 0 16,0 0 0-16,34 9 0 0,-34-9 0 15,22 10 0-15,-22-10 0 0,15 34 0 16,-15-34 0-16,0 0 0 0,9 25 0 16,-9-25 0-16,3 11 0 0,-3-11 0 0,3 4 0 15,-3-4 0-15,0 0 0 0,0 2 0 16,0-2 0-16,-6 2 0 0,6-2 0 16,0 0 0-16,-4 2 0 0,4-2 0 15,-23-15 0-15,23 15 0 0,0 0 0 16,-16-12 0-16,16 12 0 0,-32 4 0 15,32-4 0-15,0 0 0 0,-23 5 0 16,23-5 0-16,-48 38 0 0,48-38 0 0,-47 64 0 16,47-64 0-16,0 0 0 0,-36 75 0 15,36-75 0-15,-21 45 0 0,21-45 0 16,-3 90 0-16,3-90 0 0,0 0 0 16,0 61 0-16,0-61 0 0,33 76 0 15,-33-76 0-15,0 0 0 0,25 46 0 16,-25-46 0-16,83 28 0 0,-83-28 0 15,0 0 0-15,99-3 0 0,-99 3 0 16,96-43 0-16,-96 43 0 0,0 0 0 16,90-77 0-16,-90 77 0 0,81-105 0 0,-81 105 0 15,0 0 0-15,63-113 0 0,-16 9 0 16,-47 104 0-16,26-58 0 0,-26 58 0 16,9-57 0-16,-9 57 0 0,4-33 0 15,-4 33 0-15,-22-18 0 0,22 18 0 16,0 0 0-16,-18-8 0 0,18 8 0 15,-51 28 0-15,51-28 0 0,-53 56 0 16,53-56 0-16,0 0 0 0,-41 75 0 0,41-75 0 16,-23 103 0-16,23-103 0 0,0 0 0 15,-3 111 0-15,3-111 0 0,24 92 0 16,-24-92 0-16,0 0 0 0,58 74 0 16,-58-74 0-16,79 43 0 0,-79-43 0 15,90 15 0-15,-90-15 0 0,0 0 0 16,94-11 0-16,-94 11 0 0,0 0 0 15,96-29 0-15,-96 29 0 0,0 0 0 16,82-42 0-16,-82 42 0 0,0 0 0 0,48-25 0 16,-48 25 0-16,0 0 0 0,30-15 0 15,-30 15 0-15,0 0 0 0,39-20 0 16,-39 20 0-16,0 0 0 0,106-46 0 16,-106 46 0-16,60-23 0 0,-60 23 0 15,27-10 0-15,-27 10 0 0,0 0 0 16,5-3 0-16</inkml:trace>
  <inkml:trace contextRef="#ctx0" brushRef="#br0" timeOffset="89940.58">4093 11940 2048 0,'0'0'0'0,"0"0"0"15,0 0 0 1,0 0 0 0,32 8 0-16,-8-1 0 15,25-6 0 1,-16-1 0-16,27-3 0 15,-19 0 0 1,28 3 0 0,-23 0 0-16,29 4 0 15,12-5 0 1,6 1 0-16,0-5 0 16,5 3 0-1,0-4 0 1,-98 6 0-16,0 0 0 0,105-3 0 0,-105 3 0 15,0 0 0-15,107-4 0 0,-107 4 0 16,0 0 0-16,116-1 0 0,-116 1 0 16,115-3 0-16,-115 3 0 0,0 0 0 15,128 1 0-15,-128-1 0 0,127 3 0 16,-127-3 0-16,0 0 0 0,133 3 0 16,-133-3 0-16,130 5 0 0,-130-5 0 0,0 0 0 15,134 5 0-15,-134-5 0 0,137 8 0 16,-2-1 0-16,-135-7 0 0,118 8 0 15,-118-8 0-15,0 0 0 0,111 6 0 16,-2-2 0-16,-109-4 0 0,112 3 0 16,-112-3 0-16,0 0 0 0,112 3 0 15,-1 3 0-15,-111-6 0 0,122 9 0 16,-122-9 0-16,113 6 0 0,-113-6 0 16,113 6 0-16,-113-6 0 0,112 4 0 0,-112-4 0 15,111 0 0-15,-111 0 0 0,116 2 0 16,-116-2 0-16,112 4 0 0,-112-4 0 15,110 4 0-15,-110-4 0 0,105 3 0 16,-105-3 0-16,107 7 0 0,-2-6 0 16,-105-1 0-16,100 0 0 0,-100 0 0 15,93 4 0-15,-3 1 0 0,-90-5 0 16,93 2 0-16,-93-2 0 0,95 3 0 0,-1-4 0 16,-94 1 0-16,55-2 0 0,-55 2 0 15,91 2 0-15,4-1 0 0,-95-1 0 16,57 0 0-16,-57 0 0 0,0 0 0 15,87 3 0-15,-87-3 0 0,96-1 0 16,-96 1 0-16,0 0 0 0,103-4 0 16,-103 4 0-16,106 1 0 0,-106-1 0 15,105-2 0-15,-105 2 0 0,0 0 0 16,98-1 0-16,-98 1 0 0,97-4 0 0,-97 4 0 16,0 0 0-16,38-2 0 0,-38 2 0 15,0 0 0-15,80 0 0 0,-80 0 0 16,92-6 0-16,-92 6 0 0,0 0 0 15,57-5 0-15,-57 5 0 0,0 0 0 16,60-5 0-16,-60 5 0 0,35-3 0 16,-35 3 0-16,16-1 0 0,-16 1 0 15,0 0 0-15,8-1 0 0,-8 1 0 0,2 0 0 16,-2 0 0-16,0 0 0 0,1 0 0 16,-1 0 0-16,12-7 0 0</inkml:trace>
  <inkml:trace contextRef="#ctx0" brushRef="#br0" timeOffset="90988.11">12870 12547 2048 0,'54'-4'0'16,"27"-8"0"-1,16-1 0-15,9 9 0 16,9 2 0 0,16-2 0-1,26 3 0 1,20 0 0-16,-1-3 0 16,-12 0 0-1,-2 2 0-15,-4 0 0 16,-3 3 0-16,0-1 0 15,3 2 0 1,-3-2 0-16,1-3 0 16,6-2 0-16,6-1 0 15,-168 6 0-15,0 0 0 16,168 0 0-16,2 0 0 0,-170 0 0 16,174-7 0-16,-174 7 0 0,170 3 0 15,-170-3 0-15,163 0 0 0,-163 0 0 16,164-4 0-16,-164 4 0 0,162 1 0 0,-162-1 0 15,159 2 0-15,-159-2 0 0,153 0 0 16,-153 0 0-16,148 0 0 0,-148 0 0 16,146-2 0-16,-146 2 0 0,140-1 0 15,-140 1 0-15,135-4 0 0,-135 4 0 16,129-3 0-16,-129 3 0 0,123-3 0 16,-123 3 0-16,106-7 0 0,-106 7 0 15,102-4 0-15,-102 4 0 0,57-1 0 16,-57 1 0-16,75-7 0 0,-75 7 0 0,47-5 0 15,-47 5 0-15,45-24 0 0</inkml:trace>
  <inkml:trace contextRef="#ctx0" brushRef="#br0" timeOffset="106877.03">5416 2207 2048 0,'0'0'0'0,"0"0"0"15,0 0 0-15,0 0 0 16,0 0 0-16,-14 19 0 16,3-4 0-1,-14 49 0 1,-1 33 0-16,5 32 0 15,1 28 0 1,-5 25 0-16,5-10 0 16,4 25 0-16,5-34 0 15,1-36 0-15,-7-24 0 16,5-47 0-16,0 31 0 16,4-31 0-1,3 1 0-15,2-23 0 16,3-34 0-16,0 0 0 0,-2 16 0 15,2-16 0-15,-3-35 0 0,3 35 0 16,0 0 0-16,0-14 0 0</inkml:trace>
  <inkml:trace contextRef="#ctx0" brushRef="#br0" timeOffset="108813.63">5606 3579 2048 0,'4'-19'0'16,"7"-30"0"0,3-21 0-16,-1-18 0 15,10-12 0 1,1-9 0-16,2 2 0 15,4 13 0 1,-12 24 0-16,-3 14 0 16,-13 16 0-1,-17 17 0-15,-15 21 0 16,-8 17 0 0,0 24 0-16,1 12 0 15,10 6 0 1,14-5 0-1,19-7 0-15,-6-45 0 0,0 0 0 16,15 38 0-16,-15-38 0 0,35 31 0 16,-35-31 0-16,0 0 0 0,45 30 0 15,-45-30 0-15,47 29 0 0,-47-29 0 16,42 36 0-16,-42-36 0 0,38 49 0 16,-38-49 0-16,0 0 0 0,33 68 0 15,-33-68 0-15,27 75 0 0,-27-75 0 16,15 81 0-16,-15-81 0 0,18 75 0 0,-18-75 0 15,0 0 0-15,11 57 0 0,-11-57 0 16,12 43 0-16,-12-43 0 0,12 31 0 16,-12-31 0-16,20 13 0 0,-20-13 0 15,0 0 0-15,28-12 0 0,-28 12 0 16,36-43 0-16,-36 43 0 0,41-87 0 16,-41 87 0-16,47-109 0 0,-47 109 0 15,38-120 0-15,-38 120 0 0,35-109 0 0,-8 11 0 16,-27 98 0-16,22-77 0 0,-22 77 0 15,8-63 0-15,-8 63 0 0,0-51 0 16,0 51 0-16,-6-41 0 0,6 41 0 16,0 0 0-16,-17-32 0 0,17 32 0 15,-28-15 0-15,28 15 0 0,-41 1 0 16,41-1 0-16,-40 17 0 0,40-17 0 16,0 0 0-16,-38 31 0 0,38-31 0 15,-29 41 0-15,29-41 0 0,-14 43 0 16,14-43 0-16,12 40 0 0,-12-40 0 0,32 39 0 15,-32-39 0-15,43 34 0 16,-43-34 0-16,41 32 0 0,-41-32 0 0,49 32 0 16,-49-32 0-16,44 42 0 0,-44-42 0 15,39 48 0-15,-39-48 0 0,25 57 0 16,-25-57 0-16,18 61 0 0,-18-61 0 16,7 63 0-16,-7-63 0 0,0 64 0 15,0-64 0-15,4 61 0 0,-4-61 0 16,5 52 0-16,-5-52 0 0,14 42 0 15,-14-42 0-15,21 32 0 0,-21-32 0 0,30 15 0 16,-30-15 0-16,39-5 0 0,-39 5 0 16,47-28 0-16,-47 28 0 0,56-54 0 15,-56 54 0-15,63-70 0 0,-63 70 0 16,66-91 0-16,-66 91 0 0,56-95 0 16,-56 95 0-16,45-92 0 0,-45 92 0 15,31-85 0-15,-31 85 0 0,19-73 0 16,-19 73 0-16,9-64 0 0,-9 64 0 15,-2-53 0-15,2 53 0 0,-12-47 0 16,12 47 0-16,-22-29 0 0,22 29 0 0,0 0 0 16,-30-7 0-16,30 7 0 0,-38 17 0 15,38-17 0-15,-43 39 0 0,43-39 0 16,-45 65 0-16,45-65 0 0,-31 79 0 16,31-79 0-16,-18 89 0 0,18-89 0 15,-12 92 0-15,12-92 0 0,3 89 0 16,-3-89 0-16,15 87 0 0,-15-87 0 15,23 77 0-15,-23-77 0 0,34 62 0 0,-34-62 0 16,41 47 0-16,-41-47 0 0,44 25 0 16,-44-25 0-16,55 6 0 0,-55-6 0 15,55-14 0-15,-55 14 0 0,51-38 0 16,-51 38 0-16,53-63 0 0,-53 63 0 16,47-84 0-16,-47 84 0 0,44-93 0 15,-44 93 0-15,34-91 0 0,-34 91 0 16,24-71 0-16,-24 71 0 0,15-50 0 15,-15 50 0-15,0 0 0 0,6-45 0 0,-6 45 0 16,5-36 0-16,-5 36 0 0,0-36 0 16,0 36 0-16,-5-24 0 0,5 24 0 15,0-24 0-15,0 24 0 0,0-26 0 16,0 26 0-16,-1-18 0 0,1 18 0 16,-6-25 0-16,6 25 0 0,-4-20 0 15,4 20 0-15,-2-12 0 0,2 12 0 16,0-7 0-16,0 7 0 0,0-2 0 0,0 2 0 15,0 1 0-15,0-1 0 0,2 6 0 16,-2-6 0-16,-3 7 0 0,3-7 0 16,-2 8 0-16,2-8 0 0,5 11 0 15,-5-11 0-15,4 7 0 0,-4-7 0 16,2 3 0-16,-2-3 0 0,1 1 0 16,-1-1 0-16,0 2 0 0,0-2 0 15,0 0 0-15,0 0 0 0,-7-5 0 16,7 5 0-16,-3-2 0 0,3 2 0 15,1-8 0-15,-1 8 0 0,0 0 0 0,2-8 0 16,-2 8 0-16,-2-15 0 0,2 15 0 16,-4-22 0-16,4 22 0 0,-3-23 0 15,3 23 0-15,-6-29 0 0,6 29 0 16,-5-24 0-16,5 24 0 0,-2-22 0 16,2 22 0-16,-1-20 0 0,1-2 0 15,0 22 0-15,-4-21 0 0,4 21 0 0,-5-25 0 16,5 25 0-16,-5-28 0 0,5 28 0 15,-4-29 0-15,4 29 0 0,-3-33 0 16,3 33 0-16,1-30 0 0,-1 30 0 16,0-20 0-16,0 20 0 0,0-16 0 15,0 16 0-15,2-2 0 0,-2 2 0 16,0 9 0-16,0-9 0 0,0 23 0 16,0-23 0-16,2 45 0 0,-2-45 0 15,-1 78 0-15,1-78 0 0,4 111 0 0,-4-111 0 16,-2 129 0-16,2-129 0 0,-5 145 0 15,5-145 0-15,0 154 0 0,0-154 0 16,-10 144 0-16,1-26 0 0,9-118 0 16,1 100 0-16,-1-100 0 0,4 74 0 15,9-20 0-15,-13-54 0 0,17 35 0 16,-7-28 0-16,-10-7 0 0,0 0 0 16,10-20 0-16</inkml:trace>
  <inkml:trace contextRef="#ctx0" brushRef="#br0" timeOffset="110705.47">7490 3462 2048 0,'0'0'0'15,"0"0"0"1,0 0 0-16,24-46 0 15,-6 10 0 1,16-42 0-16,-1-8 0 16,-14-3 0-1,-10 36 0-15,-16-15 0 16,1 26 0 0,3 22 0-16,2 13 0 15,0 4 0 1,1 1 0-16,-90 53 0 15,11 18 0 1,20 17 0-16,29 10 0 16,30-96 0-16,0 0 0 0,0 0 0 15,-7 101 0-15,7-101 0 0,21 98 0 16,-21-98 0-16,16 55 0 0,-16-55 0 16,0 0 0-16,59 53 0 0,-59-53 0 15,41 30 0-15,-41-30 0 0,0 0 0 16,79-12 0-16,-79 12 0 0,75-45 0 15,-75 45 0-15,68-71 0 0,-68 71 0 16,0 0 0-16,57-91 0 0,-57 91 0 16,45-96 0-16,-45 96 0 0,37-101 0 0,-37 101 0 15,0 0 0-15,19-58 0 0,-19 58 0 16,16-60 0-16,-16 60 0 0,8-37 0 16,-8 37 0-16,0 0 0 0,3-16 0 15,-3 16 0-15,1-6 0 0,-1 6 0 16,1 60 0-16,-1-60 0 0,0 0 0 15,-4 89 0-15,4-89 0 0,-5 104 0 16,5-104 0-16,5 110 0 0,-5-110 0 0,0 0 0 16,5 64 0-16,-5-64 0 0,11 84 0 15,-11-84 0-15,7 53 0 0,-7-53 0 16,0 0 0-16,3 25 0 0,-3-25 0 16,1 9 0-16,-1-9 0 0,0 0 0 15,16-30 0-15,-16 30 0 0,23-72 0 16,-23 72 0-16,21-92 0 0,-21 92 0 15,0 0 0-15,11-55 0 0,-11 55 0 16,14-83 0-16,-14 83 0 0,7-52 0 16,-7 52 0-16,3-25 0 0,-3 25 0 0,1-10 0 15,-1 10 0-15,0-3 0 0,0 3 0 16,8-4 0-16,-8 4 0 0,5-3 0 16,-5 3 0-16,0 0 0 0,25 35 0 15,-25-35 0-15,19 28 0 0,-19-28 0 16,40 36 0-16,-40-36 0 0,27 24 0 15,-27-24 0-15,64 4 0 0,-64-4 0 16,44 0 0-16,-44 0 0 0,79-32 0 0,-79 32 0 16,0 0 0-16,53-22 0 0,-53 22 0 15,70-54 0-15,-70 54 0 0,46-37 0 16,-46 37 0-16,43-63 0 0,-43 63 0 16,25-42 0-16,-25 42 0 0,11-20 0 15,-11 20 0-15,-13-20 0 0,13 20 0 16,-11-13 0-16,11 13 0 0,0 0 0 15,-48 59 0-15,48-59 0 0,-58 91 0 16,58-91 0-16,-55 107 0 0,55-107 0 16,-37 108 0-16,37-108 0 0,-20 61 0 0,6 22 0 15,14-83 0-15,-6 52 0 0,6-52 0 16,-3 25 0-16,2-15 0 0,1-10 0 16,30 8 0-16,-30-8 0 0,21 4 0 15,-21-4 0-15,0 0 0 0,45-40 0 16,-45 40 0-16,48-68 0 0,-48 68 0 15,38-82 0-15,-38 82 0 0,35-80 0 16,-35 80 0-16,18-48 0 0,-18 48 0 0,14-59 0 16,-14 59 0-16,8-37 0 0,-8 37 0 15,3-18 0-15,-3 18 0 0,1-6 0 16,-1 6 0-16,1-4 0 0,-1 4 0 16,0 0 0-16,-3 55 0 0,3-55 0 15,-3 40 0-15,3-40 0 0,5 80 0 16,-5-80 0-16,5 52 0 0,-5-52 0 15,19 57 0-15,-19-57 0 0,12 35 0 16,-12-35 0-16,0 0 0 0,32 6 0 0,-32-6 0 16,23-1 0-16,-23 1 0 0,48-55 0 15,-48 55 0-15,40-78 0 0,-40 78 0 16,36-87 0-16,-36 87 0 0,20-53 0 16,-20 53 0-16,26-78 0 0,-26 78 0 15,16-51 0-15,-16 51 0 0,7-25 0 16,-7 25 0-16,3-9 0 0,-3 9 0 15,7-1 0-15,-7 1 0 0,4 1 0 16,-4-1 0-16,0 0 0 0,-2 65 0 0,2-65 0 16,-6 87 0-16,6-87 0 0,-3 90 0 15,3-90 0-15,-2 53 0 0,2-53 0 16,-3 59 0-16,3-59 0 0,-2 36 0 16,2-36 0-16,-1 16 0 0,1-16 0 15,0 7 0-15,0-7 0 0,0 1 0 16,0-1 0-16,4-41 0 0,-4 41 0 15,11-68 0-15,-11 68 0 0,6-42 0 16,-6 42 0-16,0 0 0 0,16-78 0 0,-16 78 0 16,10-51 0-16,-10 51 0 0,5-25 0 15,-5 25 0-15,2-10 0 0,-2 10 0 16,19-7 0-16,-19 7 0 0,15-4 0 16,-15 4 0-16,26 54 0 0,-26-54 0 15,28 85 0-15,-28-85 0 0,19 89 0 16,-19-89 0-16,0 0 0 0,10 51 0 15,-10-51 0-15,27 67 0 0,-27-67 0 0,17 42 0 16,-17-42 0-16,33 31 0 0,-33-31 0 16,23 16 0-16,-23-16 0 0,54-19 0 15,-54 19 0-15,49-48 0 0,-49 48 0 16,42-73 0-16,-42 73 0 0,42-92 0 16,-42 92 0-16,36-106 0 0,-36 106 0 15,33-109 0-15,-33 109 0 0,27-113 0 16,-27 113 0-16,22-102 0 0,-22 102 0 15,11-56 0-15,-11 56 0 0,0 0 0 0,1-74 0 16,-1 74 0-16,-4-70 0 0,4 70 0 16,-3-40 0-16,3 40 0 0,-2-18 0 15,2 18 0-15,0-7 0 0,0 7 0 16,-17 23 0-16,17-23 0 0,-10 18 0 16,10-18 0-16,-22 90 0 0,22-90 0 15,-27 121 0-15,27-121 0 0,-17 133 0 16,17-133 0-16,-15 138 0 0,15-138 0 0,-1 134 0 15,2-57 0-15,-1-77 0 0,11 90 0 16,-11-90 0-16,5 56 0 0,17-11 0 16,-22-45 0-16,17 24 0 0,-17-24 0 15,37 5 0-15,-37-5 0 0,28 0 0 16,-28 0 0-16,55-33 0 0,-55 33 0 16,58-53 0-16,-58 53 0 0,34-34 0 15,-34 34 0-15,37-76 0 0,-37 76 0 16,22-51 0-16</inkml:trace>
  <inkml:trace contextRef="#ctx0" brushRef="#br0" timeOffset="110900.22">9291 3091 2048 0,'40'-25'0'0,"25"-11"0"16,22 6 0-1,6 6 0-15,-3-2 0 16</inkml:trace>
  <inkml:trace contextRef="#ctx0" brushRef="#br0" timeOffset="111437.18">10078 3324 2048 0,'0'0'0'0,"23"-11"0"15,-6 3 0-15,-9 3 0 16,65-5 0-16,0 1 0 16,-19 0 0-1,-11 1 0-15,-8 0 0 16,-12-7 0-1,-10-11 0 1,-12-3 0-16,-13-11 0 16,-4-1 0-1,-1 5 0-15,2 12 0 16,7 12 0 0,5 6 0-16,8 9 0 15,6 9 0 1,-11-12 0-16,0 0 0 0,36 30 0 15,-36-30 0-15,36 45 0 0,-36-45 0 16,0 0 0-16,24 65 0 0,-24-65 0 0,11 85 0 16,-11-85 0-16,-13 89 0 0,13-89 0 15,0 0 0-15,-14 92 0 0,14-92 0 16,-9 73 0-16,9-73 0 0,5 46 0 16,-5-46 0-16,11 17 0 0,-11-17 0 15,0 0 0-15</inkml:trace>
  <inkml:trace contextRef="#ctx0" brushRef="#br0" timeOffset="112531.57">11003 2837 2048 0,'6'-31'0'15,"3"-4"0"-15,-9 5 0 16,2 8 0 0,0 11 0-16,-5 12 0 15,-10 22 0 1,-11 20 0 0,-11 24 0-16,4 19 0 15,-5 23 0 1,11 13 0-16,14 2 0 15,7-11 0-15,5-32 0 16,4-24 0 0,3-17 0-16,-3-18 0 15,12-19 0 1,16-26 0-16,-33 23 0 16,0 0 0-16,40-53 0 0,-40 53 0 15,0 0 0-15,42-86 0 0,-42 86 0 16,38-107 0-16,-38 107 0 0,37-114 0 0,-37 114 0 15,28-104 0-15,-28 104 0 0,24-79 0 16,-24 79 0-16,0 0 0 0,17-51 0 16,-17 51 0-16,5-27 0 0,-5 27 0 15,1-11 0-15,-1 11 0 0,-5 1 0 16,5-1 0-16,0 0 0 0,0 24 0 16,0-24 0-16,-7 59 0 0,7-59 0 15,-12 89 0-15,12-89 0 0,-8 104 0 16,8-104 0-16,0 0 0 0,-4 102 0 0,4-102 0 15,5 86 0-15,-5-86 0 16,20 58 0-16,-20-58 0 0,0 0 0 0,32 32 0 16,-32-32 0-16,42 1 0 0,-42-1 0 15,50-37 0-15,-50 37 0 0,0 0 0 16,57-69 0-16,-57 69 0 0,57-100 0 16,-57 100 0-16,50-120 0 0,-50 120 0 15,38-113 0-15,-38 113 0 0,28-90 0 16,-28 90 0-16,14-66 0 0,-14 66 0 0,9-37 0 15,-5 21 0-15,-4 16 0 0,-1-5 0 16,1 5 0-16,1 19 0 0,-1-19 0 16,0 0 0-16,-4 40 0 0,4-40 0 15,-6 70 0-15,6-70 0 0,-12 93 0 16,12-93 0-16,-9 102 0 0,9-102 0 16,-13 95 0-16,13-95 0 0,-5 69 0 15,5-69 0-15,-8 49 0 0,8-49 0 16,-6 28 0-16,6-28 0 0,-3 13 0 0,3-13 0 15,0 0 0-15,0 0 0 0,0 0 0 16,2-29 0-16,-2 29 0 0,3-59 0 16,-3 59 0-16,2-80 0 0,-2 80 0 15,8-84 0-15,-8 84 0 0,9-82 0 16,-9 82 0-16,14-78 0 0,-14 78 0 16,22-66 0-16,-22 66 0 0,28-53 0 15,-28 53 0-15,42-37 0 0,-42 37 0 0,44-24 0 16,-44 24 0-16,47-9 0 0,-47 9 0 15,48 13 0-15,-48-13 0 0,52 40 0 16,-52-40 0-16,34 70 0 0,-34-70 0 16,8 97 0-16,-8-97 0 0,0 0 0 15,17 106 0-15,-17-106 0 0,10 101 0 16,-10-101 0-16,13 95 0 0,-13-95 0 16,20 79 0-16,-20-79 0 0,0 0 0 15,32 52 0-15,-32-52 0 0,45 30 0 0,-45-30 0 16,65 0 0-16,-65 0 0 0,71-27 0 15,-71 27 0-15,75-55 0 0,-75 55 0 16,74-79 0-16,-74 79 0 0,64-103 0 16,-64 103 0-16,0 0 0 0,22-41 0 15</inkml:trace>
  <inkml:trace contextRef="#ctx0" brushRef="#br0" timeOffset="113314.39">12360 2763 2048 0,'0'0'0'16,"0"0"0"0,0 0 0-16,-18-13 0 15,3 4 0 1,-1 61 0-16,5 39 0 15,-7 12 0 1,11 8 0 0,2-10 0-1,2-4 0-15,2-43 0 16,0-28 0 0,1-17 0-16,1-5 0 15,2-42 0 1,7-46 0-1,6-24 0-15,-16 108 0 0,0 0 0 16,19-111 0-16,-19 111 0 0,0 0 0 16,11-65 0-16,-11 65 0 0,29-84 0 15,-29 84 0-15,18-54 0 0,-18 54 0 16,0 0 0-16,36-53 0 0,-36 53 0 16,24-32 0-16,-24 32 0 0,41 12 0 15,-41-12 0-15,0 0 0 0,42 50 0 16,-42-50 0-16,26 93 0 0,-26-93 0 15,0 0 0-15,12 127 0 0,-12-127 0 0,-8 131 0 16,8-131 0-16,10 114 0 0,-1-54 0 16,-9-60 0-16,32 50 0 0,-32-50 0 15,22 27 0-15,-22-27 0 0,0 0 0 16,51 2 0-16,-51-2 0 0,61-31 0 16,-61 31 0-16,0 0 0 0,73-56 0 15,-73 56 0-15,73-76 0 0,-73 76 0 16,68-85 0-16,-68 85 0 0,54-83 0 15,-54 83 0-15,0 0 0 0,41-82 0 0,-41 82 0 16,26-81 0-16,-26 81 0 0,12-47 0 16,-12 47 0-16,0 0 0 0,3-57 0 15,-3 57 0-15,0-36 0 0,0 36 0 16,-39-8 0-16,39 8 0 0,0 0 0 16,-28 0 0-16,28 0 0 0,-58 57 0 15,58-57 0-15,-63 95 0 0,63-95 0 16,-39 113 0-16,39-113 0 0,-22 111 0 15,22-111 0-15,0 0 0 0,-6 112 0 16,6-112 0-16,-1 64 0 0,1-64 0 0,0 0 0 16,52 85 0-16,-52-85 0 0,82 54 0 15,-82-54 0-15,94 9 0 0,-94-9 0 16,100-27 0-16,-100 27 0 0,0 0 0 16,91-65 0-16</inkml:trace>
  <inkml:trace contextRef="#ctx0" brushRef="#br0" timeOffset="114644.45">13716 2732 2048 0,'0'0'0'16,"0"0"0"0,-21-18 0-16,4 3 0 15,-27 33 0 1,-18 28 0-16,6 18 0 15,13 22 0 1,1 21 0 0,12 15 0-1,11 26 0-15,15-23 0 16,4-56 0 0,55-21 0-16,24-32 0 15,3-37 0-15,-2-28 0 16,-1-14 0-1,-1-17 0-15,-78 80 0 16,0 0 0-16,80-97 0 0,-80 97 0 0,74-100 0 16,-74 100 0-16,66-100 0 0,-11 5 0 15,-55 95 0-15,29-52 0 0,-29 52 0 16,26-61 0-16,-26 61 0 0,13-38 0 16,-13 38 0-16,0 0 0 0,6-17 0 15,-6 17 0-15,-20-12 0 0,20 12 0 16,-51 7 0-16,51-7 0 0,0 0 0 15,-69 40 0-15,69-40 0 0,-72 72 0 16,72-72 0-16,-65 99 0 0,65-99 0 16,-52 107 0-16,52-107 0 0,0 0 0 0,-31 109 0 15,31-109 0-15,-14 101 0 0,14-101 0 16,9 100 0-16,-9-100 0 0,10 57 0 16,31-10 0-16,-41-47 0 0,0 0 0 15,31 25 0-15,-31-25 0 0,59-7 0 16,-59 7 0-16,82-47 0 0,-82 47 0 15,92-74 0-15,-92 74 0 0,97-90 0 16,-97 90 0-16,96-104 0 0,-96 104 0 0,0 0 0 16,98-115 0-16,-6 7 0 0,-92 108 0 15,80-94 0-15,-80 94 0 0,44-50 0 16,-2 7 0-16,-42 43 0 0,22-22 0 16,-22 22 0-16,12-10 0 0,-12 10 0 15,0 0 0-15,4-4 0 0,-4 4 0 16,-16 5 0-16,16-5 0 0,-12 3 0 15,12-3 0-15,-56 46 0 0,56-46 0 16,-62 71 0-16,62-71 0 0,-34 43 0 0,34-43 0 16,-32 76 0-16,32-76 0 0,-18 48 0 15,18-48 0-15,0 0 0 0,12 77 0 16,-12-77 0-16,10 48 0 0,-10-48 0 16,34 57 0-16,-34-57 0 0,23 34 0 15,-23-34 0-15,24 39 0 0,-24-39 0 16,14 22 0-16,-14-22 0 0,6 11 0 15,-6-11 0-15,-11 20 0 0,11-20 0 16,-9 15 0-16,9-15 0 0,-37 6 0 0,37-6 0 16,0 0 0-16,-28 4 0 0,28-4 0 15,-53-21 0-15,53 21 0 0,-35-17 0 16,35 17 0-16,-46-33 0 0,46 33 0 16,-27-21 0-16,27 21 0 0,-13-11 0 15,13 11 0-15,-5-4 0 0,5 4 0 16,19 23 0-16,-19-23 0 0,0 0 0 15,16 19 0-15,-16-19 0 0,36 34 0 0,-36-34 0 16,23 23 0-16,-23-23 0 0,56 31 0 16,-56-31 0-16,36 20 0 0,-36-20 0 15,58-15 0-15,-58 15 0 0,37-15 0 16,-37 15 0-16,0 0 0 0,65-58 0 16,-65 58 0-16,67-76 0 0,-67 76 0 15,65-94 0-15,-65 94 0 0,62-97 0 16,-62 97 0-16,57-87 0 0,-57 87 0 15,46-79 0-15,-46 79 0 0,26-47 0 16,-26 47 0-16,11-20 0 0,-11 20 0 0,4-9 0 16,-4 9 0-16,1-1 0 0,-1 1 0 15,7-7 0-15,-7 7 0 0,4-3 0 16,-4 3 0-16,-29 37 0 0,29-37 0 16,0 0 0-16,-22 28 0 0,22-28 0 15,-27 52 0-15,27-52 0 0,-15 35 0 16,15-35 0-16,11 58 0 0,-11-58 0 15,10 37 0-15,-10-37 0 0,49 66 0 0,-49-66 0 16,34 43 0-16,-34-43 0 0,58 62 0 16,-58-62 0-16,38 38 0 0,-38-38 0 15,17 17 0-15,-17-17 0 0,0 0 0 16,6 47 0-16,-6-47 0 0,1 29 0 16,-1-29 0-16,-39 29 0 0,39-29 0 15,-31 17 0-15,31-17 0 0,-71 12 0 16,71-12 0-16,0 0 0 0,-50 7 0 15,50-7 0-15,-77-2 0 0,77 2 0 0,-50-4 0 16,50 4 0-16,0 0 0 0,-19-43 0 16,19 43 0-16,-6-34 0 0</inkml:trace>
  <inkml:trace contextRef="#ctx0" brushRef="#br0" timeOffset="116095.13">15648 3057 2048 0,'0'0'0'16,"0"0"0"-1,13-41 0-15,-4 10 0 16,0-33 0-16,-3 22 0 16,-5-31 0-1,0 27 0-15,-22 5 0 16,5 19 0-1,-28 38 0 1,-16 26 0-16,3 15 0 16,3 19 0-1,6 17 0-15,12 1 0 16,12-3 0 0,9-38 0-1,30 19 0-15,-15-72 0 16,0 0 0-16,11 46 0 0,-11-46 0 15,0 0 0-15,39 27 0 0,-39-27 0 16,28 13 0-16,-28-13 0 0,58-47 0 16,-58 47 0-16,0 0 0 0,59-78 0 15,-59 78 0-15,55-92 0 0,-55 92 0 0,49-100 0 16,-49 100 0-16,0 0 0 0,30-60 0 16,-30 60 0-16,13-27 0 0,-13 27 0 15,5-10 0-15,-5 10 0 0,0 0 0 16,25-19 0-16,-25 19 0 0,18-12 0 15,-18 12 0-15,0 0 0 0,9 66 0 16,-9-66 0-16,0 86 0 0,0-86 0 16,1 90 0-16,-1-90 0 0,0 0 0 0,1 52 0 15,-1-52 0-15,24 69 0 0,-24-69 0 16,20 44 0-16,-20-44 0 0,0 0 0 16,45 13 0-16,-45-13 0 0,32 5 0 15,-32-5 0-15,0 0 0 0,63-57 0 16,-63 57 0-16,66-86 0 0,-66 86 0 15,64-113 0-15,-64 113 0 0,60-125 0 16,-60 125 0-16,44-115 0 0,-44 115 0 16,30-101 0-16,-15 46 0 0,-15 55 0 15,6-25 0-15,-6 25 0 0,-16-23 0 0,16 23 0 16,-12-15 0-16,12 15 0 0,-41 20 0 16,41-20 0-16,-55 40 0 0,55-40 0 15,-61 53 0-15,61-53 0 0,-35 34 0 16,35-34 0-16,0 0 0 0,-29 44 0 15,29-44 0-15,-15 28 0 0,15-28 0 16,12 57 0-16,-12-57 0 0,11 37 0 0,-11-37 0 16,47 51 0-16,-47-51 0 0,33 32 0 15,-33-32 0-15,52 53 0 0,-52-53 0 16,37 34 0-16,-37-34 0 0,39 57 0 16,-39-57 0-16,23 38 0 0,-23-38 0 15,16 43 0-15,-16-43 0 0,9 28 0 16,-9-28 0-16,0 0 0 0,5 12 0 15,-5-12 0-15,2 6 0 0,-2-6 0 16,21 15 0-16,-21-15 0 0,15 11 0 16,-15-11 0-16,15-22 0 0,-15 22 0 0,9-17 0 15,-9 17 0-15,19-66 0 0,-19 66 0 16,13-48 0-16,-13 48 0 0,20-80 0 16,-20 80 0-16,14-51 0 0,-14 51 0 15,7-26 0-15,-7 26 0 0,3-9 0 16,-3 9 0-16,8-9 0 0,-8 9 0 15,0 0 0-15,7-5 0 0,-7 5 0 0,-3 31 0 16,3-31 0-16,-2 23 0 0,2-23 0 16,-3 50 0-16,3-50 0 0,-2 32 0 15,2-32 0-15,17 32 0 0,-17-32 0 16,12 18 0-16,-12-18 0 0,42 16 0 16,-42-16 0-16,28 6 0 0,-28-6 0 15,51-13 0-15,-51 13 0 0,32-11 0 16,-32 11 0-16,38-41 0 0,-38 41 0 15,23-29 0-15,-23 29 0 0,24-72 0 16,-24 72 0-16,13-50 0 0,-13 50 0 0,12-70 0 16,-12 70 0-16,6-45 0 0,-6 45 0 15,0 0 0-15,3-22 0 0,-3 22 0 16,1-8 0-16,-1 8 0 0,-9-9 0 16,9 9 0-16,-19 30 0 0,19-30 0 15,-14 62 0-15,14-62 0 0,-32 110 0 16,32-110 0-16,0 0 0 0,-27 133 0 15,27-133 0-15,-24 148 0 0,24-148 0 0,0 0 0 16,-24 161 0-16,24-161 0 0,-31 178 0 16,-3 6 0-16,34-184 0 0,0 0 0 15,-23 155 0-15,6-30 0 0,17-125 0 16,-25 110 0-16,25-110 0 0,-16 63 0 16,-1-12 0-16,17-51 0 0,-10 30 0 15,10-30 0-15,0 0 0 0,-6 12 0 16,6-12 0-16,-28-7 0 0,28 7 0 0,-19-8 0 15,19 8 0-15,-28-75 0 0,28 75 0 16,-22-121 0-16,22 121 0 0,-5-136 0 16,5 136 0-16,14-128 0 0,-14 128 0 15,32-117 0-15,-32 117 0 0,48-100 0 16,4 17 0-16,-52 83 0 0,68-72 0 16,-68 72 0-16,69-62 0 0,-27 28 0 15,-42 34 0-15,67-53 0 0,-67 53 0 16,42-33 0-16,-42 33 0 0,55-36 0 15</inkml:trace>
  <inkml:trace contextRef="#ctx0" brushRef="#br0" timeOffset="116235.74">17131 3177 2048 0,'0'0'0'0,"0"0"0"16,0 0 0-1,0 0 0-15</inkml:trace>
  <inkml:trace contextRef="#ctx0" brushRef="#br0" timeOffset="118439">3035 11916 2048 0,'0'0'0'16,"0"0"0"-16,0 0 0 15,0 0 0-15,0 0 0 16,-7 35 0 0,-7 36 0-16,-4 32 0 15,6 37 0 1,-2 38 0-16,4 22 0 16,10-11 0-16,4-22 0 15,7-13 0-15,-8-20 0 16,3-16 0-16,0-12 0 15,-2-10 0-15,-2-42 0 16,-2 22 0-16,0-29 0 16,0-24 0-1,0-15 0-15,0-8 0 0,0 0 0 16,0 0 0-16,-9-3 0 0,9 3 0 0,-9-45 0 16,9 45 0-16,0 0 0 0,-12-87 0 15</inkml:trace>
  <inkml:trace contextRef="#ctx0" brushRef="#br0" timeOffset="119906.79">2677 11954 2048 0,'0'0'0'16,"0"0"0"-16,0 0 0 15,0 0 0 1,16-13 0-16,-5 7 0 16,44 4 0-1,-17 4 0-15,61 4 0 16,24 1 0-1,20 1 0-15,18-6 0 16,20-5 0-16,-8-2 0 16,-1 1 0-16,3-5 0 15,7 5 0-15,10 0 0 16,8-6 0-16,9 3 0 16,6-1 0-16,10 5 0 15,-225 3 0-15,0 0 0 0,233-2 0 16,-233 2 0-16,236 1 0 0,-236-1 0 15,0 0 0-15,237 3 0 0,9 2 0 16,-246-5 0-16,332 8 0 0,-332-8 0 16,322 13 0-16,-322-13 0 0,0 0 0 15,302 8 0-15,-21 5 0 0,-281-13 0 0,351 12 0 16,-351-12 0-16,319 13 0 0,-319-13 0 16,278 14 0-16,-278-14 0 0,265 13 0 15,-265-13 0-15,251 12 0 0,-251-12 0 16,302 21 0-16,-302-21 0 0,272 19 0 15,-28-11 0-15,-244-8 0 0,220 10 0 16,-220-10 0-16,196 4 0 0,-196-4 0 16,183-1 0-16,-24-2 0 0,-159 3 0 0,141-6 0 15,-141 6 0-15,121-6 0 0,-121 6 0 16,106-2 0-16,-106 2 0 0,58-1 0 16,-58 1 0-16,89-11 0 0,-89 11 0 15,57-7 0-15,-57 7 0 0,67-14 0 16,-67 14 0-16,0 0 0 0,40-9 0 15,-40 9 0-15,45-9 0 0,-45 9 0 16,0 0 0-16,27-4 0 0,-27 4 0 16,0 0 0-16,13-2 0 0,-13 2 0 0,28 22 0 15,-28-22 0-15,0 0 0 0,20 16 0 16,-20-16 0-16,18 64 0 0,-18-64 0 16,0 0 0-16,10 44 0 0,-10-44 0 15,0 0 0-15,11 95 0 0,-11-95 0 16,13 108 0-16,-13-108 0 0,0 0 0 15,23 114 0-15,-23-114 0 0,22 115 0 16,-22-115 0-16,0 0 0 0,16 119 0 16,-16-119 0-16,13 123 0 0,-13-123 0 0,0 0 0 15,9 118 0-15,-9-118 0 0,6 109 0 16,-6-109 0-16,0 0 0 0,4 97 0 16,-4-97 0-16,1 55 0 0,-1-55 0 15,0 0 0-15,-6 83 0 0,6-83 0 16,-6 53 0-16,6-53 0 0,0 0 0 15,-28 76 0-15,28-76 0 0,-21 46 0 16,21-46 0-16,-58 67 0 0,58-67 0 16,0 0 0-16,-73 55 0 0,73-55 0 0,-87 43 0 15,87-43 0-15,0 0 0 0,-104 22 0 16,104-22 0-16,-115 11 0 0,115-11 0 16,-134-3 0-16,134 3 0 0,0 0 0 15,0 0 0-15,-141-6 0 0,141 6 0 16,-153-18 0-16,153 18 0 0,-210-20 0 15,210 20 0-15,0 0 0 0,-205-12 0 16,205 12 0-16,-195-18 0 0,-16-2 0 16,211 20 0-16,-198-16 0 0,198 16 0 0,0 0 0 15,-172-6 0-15,172 6 0 0,0 0 0 16,-163-12 0-16,163 12 0 0,-206-22 0 16,206 22 0-16,0 0 0 0,-240-23 0 15,240 23 0-15,0 0 0 0,-256-28 0 16,256 28 0-16,0 0 0 0,-273-20 0 15,-16 0 0-15,289 20 0 0,0 0 0 16,-283-14 0-16,283 14 0 0,0 0 0 16,-233-9 0-16,233 9 0 0,-253-13 0 0,-26 5 0 15,279 8 0-15,-239-7 0 0,239 7 0 16,-202-3 0-16,202 3 0 0,-182 1 0 16,182-1 0-16,0 0 0 0,-178 2 0 15,178-2 0-15,0 0 0 0,-219 4 0 16,-35-1 0-16,254-3 0 0,-262 7 0 15,262-7 0-15,-213 11 0 0,29-6 0 16,184-5 0-16,-168 15 0 0,168-15 0 16,-154 15 0-16,5 1 0 0,149-16 0 0,-144 15 0 15,13-2 0-15,131-13 0 0,-126 15 0 16,7 2 0-16,119-17 0 0,-113 10 0 16,4 4 0-16,109-14 0 0,0 0 0 15,0 0 0-15,-134 18 0 0,49-7 0 16,85-11 0-16,-96 14 0 0,96-14 0 15,0 0 0-15,-97 13 0 0,97-13 0 16,-57 6 0-16,57-6 0 0,-59 3 0 16,59-3 0-16,-33 3 0 0,33-3 0 0,-32-20 0 15,32 20 0-15,0 0 0 0,-20-14 0 16</inkml:trace>
  <inkml:trace contextRef="#ctx0" brushRef="#br0" timeOffset="120016.93">3286 13522 2048 0,'0'0'0'0,"0"0"0"16,0 0 0-16</inkml:trace>
  <inkml:trace contextRef="#ctx0" brushRef="#br0" timeOffset="121345.03">10812 13397 2048 0,'0'0'0'15,"0"0"0"1,43 29 0 0,28 0 0-1,22-12 0 1,23-7 0-16,24-2 0 16,22-11 0-1,12 2 0-15,-21-10 0 16,-20 1 0-16,-13 6 0 15,-15-7 0 1,-46 5 0-16,21-11 0 16,-28 8 0-1,-19-9 0 1,-18 5 0-16,-15 13 0 16,0 0 0-16,0 0 0 0,-18-34 0 0,18 34 0 15,0 0 0-15,-17-24 0 0,17 24 0 16,0 0 0-16,-9-11 0 0,9 11 0 15,-3-6 0-15,3 6 0 0,0 0 0 16,-6-8 0-16,6 8 0 0,0 0 0 16,-4-5 0-16,4 5 0 0,58 30 0 15,-58-30 0-15,0 0 0 0,71 53 0 16,-71-53 0-16,0 0 0 0,41 33 0 16,-41-33 0-16,30 84 0 0,-30-84 0 15,0 0 0-15,-5 91 0 0,5-91 0 0,0 0 0 16,-40 89 0-16,40-89 0 0,-64 67 0 15</inkml:trace>
  <inkml:trace contextRef="#ctx0" brushRef="#br0" timeOffset="121717.37">12905 12859 2048 0,'0'0'0'16,"0"0"0"0,7 26 0-1,-2 29 0-15,-7 35 0 16,-7 46 0-1,1 38 0 1,-6 24 0-16,3-29 0 16,1-28 0-16,2-27 0 15,-5-24 0-15,0-8 0 16,3-11 0 0,5-26 0-16,2-31 0 15,2-11 0 1</inkml:trace>
  <inkml:trace contextRef="#ctx0" brushRef="#br0" timeOffset="122311.49">12891 12936 2048 0,'34'-30'0'15,"25"2"0"1,5 26 0 0,7 26 0-16,-3 27 0 15,-20 31 0 1,-34 22 0-1,-18-58 0 1,-54 102 0-16,-24-21 0 16,-5-29 0-16,13-30 0 15,14-25 0 1,12-18 0-16,13-17 0 16,15-22 0-16,22-8 0 15,26-10 0 1,-28 32 0-16,0 0 0 0,0 0 0 15,53-38 0-15,-53 38 0 0,81-38 0 16,-81 38 0-16,0 0 0 0,104-24 0 16,-104 24 0-16,0 0 0 0,120-10 0 15,-120 10 0-15,119 19 0 0,-119-19 0 16,0 0 0-16,117 53 0 0,-117-53 0 16,87 77 0-16,-87-77 0 0,53 86 0 15,-53-86 0-15,0 0 0 0,16 89 0 0,-16-89 0 16,0 0 0-16,-18 90 0 0,18-90 0 15,-59 89 0-15,59-89 0 0,-92 86 0 16,92-86 0-16,-110 68 0 0,110-68 0 16,-114 48 0-16,114-48 0 0,-104 28 0 15,104-28 0-15,-86-1 0 0,86 1 0 16,-56-27 0-16,56 27 0 0,-31-44 0 16,31 44 0-16,0 0 0 0,-6-53 0 15</inkml:trace>
  <inkml:trace contextRef="#ctx0" brushRef="#br0" timeOffset="123327.82">13748 13472 2048 0,'0'0'0'0,"9"18"0"16,-9 23 0-1,-10 28 0 1,-8 20 0 0,-3 15 0-1,5 7 0-15,10-5 0 16,15-18 0 0,14-32 0-1,14-22 0-15,14-23 0 16,3-26 0-1,-11-26 0 1,-11-21 0 0,-19-15 0-16,-18-8 0 15,5 85 0-15,0 0 0 0,0 0 0 16,-24-80 0-16,24 80 0 16,-41-84 0-16,41 84 0 0,0 0 0 0,-46-89 0 15,46 89 0-15,0 0 0 0,-40-79 0 16,40 79 0-16,0 0 0 0,-28-76 0 15,28 76 0-15,2-79 0 0,-2 79 0 16,0 0 0-16,31-66 0 0,-31 66 0 16,0 0 0-16,61-44 0 0,-61 44 0 15,0 0 0-15,85-22 0 0,-85 22 0 0,95 14 0 16,-95-14 0-16,0 0 0 0,92 51 0 16,-92-51 0-16,85 89 0 0,-85-89 0 15,0 0 0-15,65 112 0 0,-65-112 0 16,35 121 0-16,-35-121 0 0,10 113 0 15,-10-113 0-15,-6 100 0 0,6-100 0 16,-16 86 0-16,16-86 0 0,-27 62 0 16,27-62 0-16,-33 45 0 0,33-45 0 15,0 0 0-15,-23 26 0 0,23-26 0 0,-24 0 0 16,24 0 0-16,0 0 0 0,-17-30 0 16,17 30 0-16,0 0 0 0,-7-65 0 15,7 65 0-15,11-88 0 0,-11 88 0 16,25-96 0-16,-25 96 0 0,0 0 0 15,38-85 0-15,-38 85 0 0,45-67 0 16,-45 67 0-16,56-56 0 0,-56 56 0 16,0 0 0-16,65-36 0 0,-65 36 0 0,69-30 0 15,-69 30 0-15,0 0 0 0,73-21 0 16,-73 21 0-16,73-16 0 0,-73 16 0 16,71-11 0-16,-71 11 0 0,0 0 0 15,64-11 0-15,-64 11 0 0,49-9 0 16,-49 9 0-16,31-12 0 0,-31 12 0 15,0 0 0-15,14-9 0 0,-14 9 0 16,-1-9 0-16,1 9 0 0,0 0 0 0,-19-10 0 16,19 10 0-16,-34 0 0 0,34 0 0 15,0 0 0-15,-47 15 0 0,47-15 0 16,-44 34 0-16,44-34 0 0,-40 54 0 16,40-54 0-16,0 0 0 0,-31 71 0 15,31-71 0-15,-13 86 0 0,13-86 0 16,1 92 0-16,-1-92 0 0,20 90 0 15,-20-90 0-15,0 0 0 0,35 81 0 16,-35-81 0-16,42 60 0 0,-42-60 0 16,59 32 0-16,-59-32 0 0,65 8 0 0,-65-8 0 15,70-17 0-15,-70 17 0 0,0 0 0 16,73-43 0-16,-73 43 0 0,64-67 0 16,-64 67 0-16,0 0 0 0,23-34 0 15,-23 34 0-15,0 0 0 0,22-48 0 16</inkml:trace>
  <inkml:trace contextRef="#ctx0" brushRef="#br0" timeOffset="123659.65">14610 13191 2048 0,'0'0'0'15,"0"0"0"1,0 0 0-16,15 34 0 15,-3-9 0 1,37-25 0 0,-15-3 0-1,27-42 0-15,-22 14 0 16,-17-28 0 0,-13 22 0-1,-37 4 0 1,-20 38 0-16,-17 31 0 15,8 28 0 1,27-22 0 0,30-42 0-16,0 0 0 0,0 0 0 15,-7 9 0-15</inkml:trace>
  <inkml:trace contextRef="#ctx0" brushRef="#br0" timeOffset="124754.92">15094 13454 2048 0,'0'0'0'16,"0"0"0"-16,0 0 0 15,1 21 0 1,-3 20 0-16,1 16 0 16,-2 17 0-1,-1 8 0 1,2 1 0-16,-1-5 0 15,-1-11 0 1,-3-22 0 0,2-24 0-1,-3-24 0-15,4-34 0 16,8-28 0 0,10-27 0-1,-14 92 0-15,0 0 0 0,24-103 0 16,-24 103 0-16,0 0 0 0,31-93 0 15,-31 93 0-15,0 0 0 0,38-67 0 16,-38 67 0-16,47-43 0 0,-47 43 0 0,0 0 0 16,45-13 0-16,-45 13 0 0,0 0 0 15,18 4 0-15,-18-4 0 0,53 61 0 16,-53-61 0-16,0 0 0 0,38 100 0 16,-38-100 0-16,25 128 0 0,-25-128 0 15,22 132 0-15,-22-132 0 0,0 0 0 16,38 93 0-16,-38-93 0 0,45 55 0 15,-45-55 0-15,0 0 0 0,55 21 0 0,-55-21 0 16,63-15 0-16,-63 15 0 0,0 0 0 16,68-43 0-16,-68 43 0 0,69-71 0 15,-69 71 0-15,0 0 0 0,75-99 0 16,-75 99 0-16,67-118 0 0,-67 118 0 16,49-110 0-16,-49 110 0 0,0 0 0 15,26-90 0-15,-26 90 0 0,0 0 0 16,-2-64 0-16,2 64 0 0,-29-34 0 15,29 34 0-15,0 0 0 0,-56 0 0 16,56 0 0-16,0 0 0 0,-78 34 0 16,78-34 0-16,-85 71 0 0,85-71 0 0,-85 92 0 15,85-92 0-15,-70 93 0 0,70-93 0 16,-39 86 0-16,39-86 0 0,-19 66 0 16,27-18 0-16,-8-48 0 0,0 0 0 15,17 29 0-15,-17-29 0 0,32 14 0 16,-32-14 0-16,45-2 0 0,-45 2 0 15,54-19 0-15,-54 19 0 0,0 0 0 16,61-27 0-16,-61 27 0 0,52-36 0 16,-52 36 0-16,38-45 0 0,-38 45 0 0,0 0 0 15,29-57 0-15,-29 57 0 0,20-58 0 16,-20 58 0-16,8-50 0 0,-8 50 0 16,1-37 0-16,-1 37 0 0,0 0 0 15,-2-20 0-15,2 20 0 0,-1-5 0 16,1 5 0-16,-5 25 0 0,5-25 0 15,0 0 0-15,-1 56 0 0,1-56 0 16,-6 91 0-16,6-91 0 0,-5 125 0 16,5-125 0-16,-4 152 0 0,4-152 0 0,-2 172 0 15,2-172 0-15,1 176 0 0,-1-14 0 16,0-162 0-16,-3 148 0 0,-9-17 0 16,12-131 0-16,-8 125 0 0,-11-2 0 15,19-123 0-15,-29 117 0 0,29-117 0 16,0 0 0-16,-47 124 0 0,47-124 0 15,-45 90 0-15,45-90 0 0,0 0 0 16,-56 60 0-16,4-31 0 0,52-29 0 0,-46 1 0 16,46-1 0-16,-40-19 0 0,40 19 0 15,-48-50 0-15,48 50 0 0,-40-83 0 16,40 83 0-16,0 0 0 0,-32-109 0 16,32 109 0-16,-12-123 0 0,12 123 0 15,3-152 0-15,21 10 0 0,-24 142 0 16,46-125 0-16,-46 125 0 0,58-103 0 15,9 16 0-15,-67 87 0 0,72-81 0 16,-72 81 0-16,74-78 0 0,-74 78 0 16,80-44 0-1</inkml:trace>
  <inkml:trace contextRef="#ctx0" brushRef="#br0" timeOffset="124879.91">16520 14082 2048 0,'0'0'0'0,"0"0"0"16,0 0 0-1</inkml:trace>
  <inkml:trace contextRef="#ctx0" brushRef="#br0" timeOffset="187422.92">9182 14326 2048 0,'0'0'0'0,"0"0"0"15,0 0 0-15,0 0 0 16,0 0 0-1,0 0 0-15,26-4 0 16,-5 2 0 0,23 29 0-1,20 10 0 1,19 7 0-16,19 4 0 16,9-4 0-1,16 4 0-15,1-1 0 16,0-1 0-16,-15-9 0 15,-12-5 0-15,-45-15 0 16,38 12 0 0,-94-29 0-16,0 0 0 0,62 19 0 0,-62-19 0 15,78 18 0-15,-78-18 0 0,47 10 0 16,-47-10 0-16,48 11 0 0,-48-11 0 16,27 7 0-16,-27-7 0 0,0 0 0 15,13 3 0-15,-13-3 0 0,-2-26 0 16,2 26 0-16,0 0 0 0,-3-19 0 15,3 19 0-15,-26-35 0 0,26 35 0 16,-18-25 0-16,18 25 0 0,0 0 0 16,-9-12 0-16,9 12 0 0,-3-4 0 0,3 4 0 15,-2-1 0-15,2 1 0 0,0 0 0 16,0 0 0-16,0 0 0 0,32 1 0 16,-32-1 0-16,26 3 0 0,-26-3 0 15,0 0 0-15,48 48 0 0,-48-48 0 16,50 72 0-16,-50-72 0 0,0 0 0 15,37 85 0-15,-37-85 0 0,14 91 0 16,-14-91 0-16,-12 94 0 0,12-94 0 0,0 0 0 16,-35 97 0-16,35-97 0 0,-60 98 0 15,60-98 0-15,-71 87 0 0,71-87 0 16,0 0 0-16</inkml:trace>
  <inkml:trace contextRef="#ctx0" brushRef="#br0" timeOffset="188307.32">11430 14810 2048 0,'0'0'0'16,"0"0"0"-16,0 23 0 16,-8 26 0-1,-6 27 0 1,-5 28 0-16,-3 19 0 16,-3 17 0-1,2 3 0-15,-2-8 0 16,3-15 0-16,5-23 0 15,3-26 0 1,4-25 0-16,6-24 0 16,5-14 0-1,1-29 0-15,4-38 0 16,1-41 0 0,8-29 0-16,-15 129 0 0,0 0 0 15,23-146 0-15,-23 146 0 0,27-149 0 16,-27 149 0-16,25-141 0 0,-25 141 0 15,24-111 0-15,-24 111 0 0,19-91 0 0,-19 91 0 16,18-73 0-16,-18 73 0 0,17-56 0 16,-4 20 0-16,-13 36 0 0,7-18 0 15,-7 18 0-15,0 0 0 0,6-3 0 16,-6 3 0-16,13 21 0 0,-13-21 0 16,0 0 0-16,23 54 0 0,-23-54 0 15,25 89 0-15,-25-89 0 0,23 124 0 16,-23-124 0-16,24 154 0 0,-24-154 0 15,22 162 0-15,-6-4 0 0,-16-158 0 0,13 132 0 16,-13-132 0-16,11 106 0 0,-11-106 0 16,6 85 0-16,-6-85 0 0,0 0 0 15,3 93 0-15,-3-29 0 0,0-64 0 16,-3 31 0-16,3-31 0 0,-14 6 0 16,14-6 0-16,-25-25 0 0,25 25 0 15,-23-45 0-15</inkml:trace>
  <inkml:trace contextRef="#ctx0" brushRef="#br0" timeOffset="188526.35">11203 15615 2048 0,'0'0'0'15,"36"-24"0"1,23-2 0-16,13 4 0 15,13 5 0 1,6-8 0 0,7 0 0-16,-10-5 0 15</inkml:trace>
  <inkml:trace contextRef="#ctx0" brushRef="#br0" timeOffset="188964.21">12310 15826 2048 0,'23'-14'0'16,"19"-25"0"-16,9-19 0 16,2-20 0-1,-10-13 0-15,-13-10 0 16,-13-8 0-16,-4 6 0 15,-16 4 0 1,-3 20 0-16,-9 21 0 16,-4 19 0-1,4 22 0-15,2 31 0 16,2 38 0 0,6 36 0-1,4 37 0-15,9 35 0 16,4 21 0-16,1 9 0 15,-13-190 0-15,0 0 0 16,14 178 0-16,2-6 0 0,-16-172 0 16,12 165 0-16,-3-26 0 0,-9-139 0 15,4 111 0-15,-4-111 0 0,4 93 0 16,-4-93 0-16,4 81 0 0,4-22 0 0,-8-59 0 16,6 31 0-16,-6-31 0 0,8-6 0 15,-8 6 0-15,0 0 0 0,3-13 0 16,-3 13 0-16,10-102 0 0</inkml:trace>
  <inkml:trace contextRef="#ctx0" brushRef="#br0" timeOffset="190193.1">12590 15400 2048 0,'0'0'0'0,"0"0"0"15,31-3 0-15,-9 1 0 32,-11 1 0-32,-6 1 0 15,93 51 0 1,-3 9 0-16,-26-5 0 16,-28 5 0-1,-28 4 0-15,-21 6 0 16,-28 6 0-1,-21-2 0-15,-13-6 0 16,-1-11 0 0,13-7 0-16,11-22 0 15,22-16 0 1,27-29 0 0,-2 17 0-16,0 0 0 0,31-43 0 0,-31 43 0 15,53-62 0-15,-53 62 0 0,74-79 0 16,-74 79 0-16,93-89 0 0,-93 89 0 15,97-91 0-15,-97 91 0 0,94-87 0 16,-14 8 0-16,-80 79 0 0,66-67 0 16,-66 67 0-16,53-53 0 0,-53 53 0 15,35-40 0-15,-35 40 0 0,21-32 0 16,-21 32 0-16,6-22 0 0,-6 22 0 0,0 0 0 16,-9-11 0-16,9 11 0 0,-30 8 0 15,30-8 0-15,0 0 0 0,-44 39 0 16,44-39 0-16,-44 68 0 0,44-68 0 15,-40 91 0-15,40-91 0 0,-29 105 0 16,29-105 0-16,0 0 0 0,-14 108 0 16,14-108 0-16,4 100 0 0,-4-100 0 15,20 85 0-15,-20-85 0 0,28 61 0 16,-28-61 0-16,39 39 0 0,-39-39 0 0,49 10 0 16,-49-10 0-16,56-19 0 0,-56 19 0 15,58-47 0-15,-58 47 0 0,53-74 0 16,-53 74 0-16,56-88 0 0,-56 88 0 15,49-100 0-15,-49 100 0 0,38-99 0 16,-38 99 0-16,27-94 0 0,-12 11 0 16,-15 83 0-16,5-62 0 0,-5 62 0 15,0 0 0-15,-14-52 0 0,14 52 0 16,-14-31 0-16,14 31 0 0,-23-5 0 0,23 5 0 16,-29 15 0-16,29-15 0 0,-34 36 0 15,34-36 0-15,-24 44 0 0,24-44 0 16,-16 56 0-16,16-56 0 0,0 58 0 15,0-58 0-15,14 59 0 0,-14-59 0 16,27 58 0-16,-27-58 0 0,37 55 0 16,-37-55 0-16,38 50 0 0,-38-50 0 15,38 45 0-15,-38-45 0 0,30 47 0 16,-30-47 0-16,26 51 0 0,-26-51 0 16,12 54 0-16,-12-54 0 0,1 53 0 0,-1-53 0 15,-6 51 0-15,6-51 0 0,-4 41 0 16,4-41 0-16,-6 36 0 0,6-36 0 15,-1 20 0-15,1-20 0 0,6 8 0 16,-6-8 0-16,18-7 0 0,-18 7 0 16,28-31 0-16,-28 31 0 0,34-44 0 15,-34 44 0-15,39-63 0 0,-39 63 0 16,47-85 0-16,-47 85 0 0,45-93 0 0,-45 93 0 16,42-94 0-16,-42 94 0 0,0 0 0 15,51-114 0-15,-15 34 0 0,-36 80 0 16,23-53 0-16,-23 53 0 0,0 0 0 15,15-30 0-15,-15 30 0 0,5-10 0 16,-5 10 0-16,-5 6 0 0,5-6 0 16,0 0 0-16,-19 28 0 0,19-28 0 15,-16 46 0-15,7 13 0 0,9-59 0 16,0 0 0-16,2 68 0 0,-2-68 0 0,15 70 0 16,12 1 0-16,-27-71 0 0,35 68 0 15,-35-68 0-15,41 59 0 0,-41-59 0 16,35 53 0-16,-35-53 0 0,28 48 0 15,-28-48 0-15,18 36 0 0,-18-36 0 16,3 34 0-16,-3-34 0 0,-18 33 0 16,18-33 0-16,-39 26 0 0,39-26 0 15,-57 22 0-15,57-22 0 0,-62 14 0 0,62-14 0 16,-63 0 0-16,63 0 0 0,-57-15 0 16,57 15 0-16,-40-29 0 0,21-12 0 15,19 41 0-15,0 0 0 0,0-21 0 16</inkml:trace>
  <inkml:trace contextRef="#ctx0" brushRef="#br0" timeOffset="190959.87">14478 15512 2048 0,'0'0'0'16,"0"0"0"-16,0 0 0 15,0 0 0 1,0 0 0-16,-8 18 0 15,-12 31 0 1,-10 23 0-16,4 19 0 16,10 4 0-1,14-3 0-15,3-40 0 16,32 16 0 0,-8-27 0-16,24-7 0 15,-16-17 0 1,10-24 0-16,-17-3 0 15,-8-56 0 1,-7-30 0-16,-11 96 0 16,0 0 0-16,-6-103 0 0,6 103 0 15,-14-105 0-15,14 105 0 0,0 0 0 16,-19-98 0-16,19 98 0 0,-12-55 0 16,12 55 0-16,-16-71 0 0,16 71 0 15,0 0 0-15,-9-44 0 0,9 44 0 16,-5-21 0-16,5 21 0 0,-2-9 0 0,2 9 0 15,0 0 0-15,26 13 0 0,-26-13 0 16,41 42 0-16,-41-42 0 0,48 75 0 16,-48-75 0-16,50 90 0 0,-50-90 0 15,53 99 0-15,-53-99 0 0,0 0 0 16,46 96 0-16,-46-96 0 0,24 54 0 16,-24-54 0-16,27 70 0 0,-27-70 0 15,18 42 0-15,-18-42 0 0,7 22 0 0,-7-22 0 16,0 0 0-16,3 8 0 0,-3-8 0 15,0-3 0-15,0 3 0 0,0-4 0 16,0 4 0-16,-10-73 0 0,10 73 0 16,1-99 0-16,-1 99 0 0,0 0 0 15,10-101 0-15,-10 101 0 0,8-60 0 16,-8 60 0-16,26-77 0 0,-26 77 0 16,0 0 0-16,19-48 0 0,-19 48 0 15,31-43 0-15,-31 43 0 0,21-27 0 0,-21 27 0 16,0 0 0-16,31 18 0 0,-31-18 0 15,20 17 0-15,-20-17 0 0,28 80 0 16,-28-80 0-16,27 99 0 0,-27-99 0 16,18 99 0-16,-18-99 0 0,18 96 0 15,-18-96 0-15,10 55 0 0,-10-55 0 16,23 68 0-16,-23-68 0 0,16 42 0 16,-16-42 0-16,27 39 0 0,-27-39 0 0,17 24 0 15,-17-24 0-15,30-15 0 0,-30 15 0 16,22-17 0-16,-22 17 0 0,28-59 0 15</inkml:trace>
  <inkml:trace contextRef="#ctx0" brushRef="#br0" timeOffset="192595.09">16119 15338 2048 0,'0'0'0'0,"0"0"0"16,10 59 0-16,1 22 0 15,0 7 0 1,1 21 0-16,-5 5 0 15,-2-12 0 1,-2-44 0-16,9 18 0 16,-4-28 0-16,-5-25 0 15,-1-14 0-15,14-1 0 16,-4-3 0 0,1-59 0-16,-5 13 0 15,8-53 0 1,-5 31 0-16,13-28 0 15,-8 33 0 1,-16 58 0-16,0 0 0 0,0 0 0 16,25-50 0-16,-25 50 0 0,16-29 0 0,-16 29 0 15,35 3 0-15,-35-3 0 0,24 6 0 16,-24-6 0-16,0 0 0 0,40 66 0 16,-40-66 0-16,38 87 0 0,-38-87 0 15,19 54 0-15,-19-54 0 0,32 81 0 16,-32-81 0-16,20 52 0 0,-20-52 0 15,0 0 0-15,26 43 0 0,-26-43 0 16,16 24 0-16,-16-24 0 0,8 12 0 16,-8-12 0-16,2-24 0 0,-2 24 0 15,-6-54 0-15,6 54 0 0,0 0 0 0,-15-77 0 16,15 77 0-16,-20-95 0 0,20 95 0 16,-21-103 0-16,21 103 0 0,-25-94 0 15,25 94 0-15,0 0 0 0,-15-54 0 16,15 54 0-16,-20-58 0 0,20 58 0 15,0 0 0-15,-14-35 0 0,14 35 0 16,-17-13 0-16,17 13 0 0,-11-3 0 0,11 3 0 16,9 30 0-16,-9-30 0 0,0 0 0 15,7 22 0-15,-7-22 0 0,39 27 0 16,-39-27 0-16,28 17 0 0,-28-17 0 16,0 0 0-16,72-11 0 0,-72 11 0 15,48-11 0-15,-48 11 0 0,72-65 0 16,-72 65 0-16,65-88 0 0,-65 88 0 15,0 0 0-15,51-87 0 0,-51 87 0 16,27-50 0-16,-27 50 0 0,14-80 0 0,-14 80 0 16,7-51 0-16,-7 51 0 0,-15-50 0 15,15 50 0-15,-10-29 0 0,10 29 0 16,-31 4 0-16,31-4 0 0,-21 9 0 16,21-9 0-16,-28 84 0 0,28-84 0 15,-18 123 0-15,18-123 0 0,-9 138 0 16,9-138 0-16,-2 147 0 0,2-147 0 15,4 145 0-15,-4-145 0 0,14 138 0 16,-7-20 0-16,-7-118 0 0,4 64 0 0,-4-64 0 16,0 0 0-16,7 63 0 0,-7-63 0 15,6 37 0-15,-3-21 0 0,-3-16 0 16,9 8 0-16,-9-8 0 0,7 3 0 0,-7-3 0 16,3-66 0-16,-3 66 0 0,9-98 0 15,-9 98 0-15,10-104 0 0,-10 104 0 16,14-101 0-16,-14 101 0 0,10-58 0 15,-10 58 0-15,26-75 0 0,-26 75 0 16,16-48 0-16,-16 48 0 0,25-39 0 16,-25 39 0-16,14-22 0 0,-14 22 0 0,29 24 0 15,-29-24 0-15,30 55 0 0,-30-55 0 16,24 74 0-16,-24-74 0 0,20 82 0 16,-20-82 0-16,10 49 0 0,17 31 0 15,-27-80 0-15,16 52 0 0,-16-52 0 16,30 54 0-16,-30-54 0 0,19 30 0 15,-19-30 0-15,9 14 0 0,-9-14 0 16,28 6 0-16,-28-6 0 0,20 1 0 16,-20-1 0-16,30-51 0 0,-30 51 0 0,25-78 0 15,-25 78 0-15,13-89 0 0,-13 89 0 16,6-90 0-16,-6 90 0 0,2-51 0 16,-2 51 0-16,4-67 0 0,-4 67 0 15,5-43 0-15,-5 43 0 0,1-18 0 16,-1 18 0-16,1-9 0 0,-1 9 0 15,-14 35 0-15,14-35 0 0,-10 62 0 16,10-62 0-16,-7 81 0 0,7-81 0 0,2 91 0 16,13-1 0-16,-15-90 0 0,12 51 0 15,-12-51 0-15,31 70 0 0,-31-70 0 16,19 42 0-16,-19-42 0 0,46 30 0 16,-46-30 0-16,30 14 0 0,-30-14 0 15,42-25 0-15,-42 25 0 0,26-21 0 16,-26 21 0-16,28-67 0 0,-28 67 0 15,14-90 0-15,-14 90 0 0,0-95 0 16,0 95 0-16,-13-90 0 0,13 90 0 0,-12-53 0 16,12 53 0-16,-34-76 0 0,34 76 0 15,-24-49 0-15,24 49 0 0,-44-46 0 16,44 46 0-16,-29-27 0 0,29 27 0 16,-14-12 0-16,14 12 0 0,-30 36 0 15,7-8 0-15,23-28 0 16,-4 20 0-16</inkml:trace>
  <inkml:trace contextRef="#ctx0" brushRef="#br0" timeOffset="193221.34">18737 15601 2048 0,'0'0'0'0,"0"0"0"16,-43 4 0-16,10 0 0 15,-31 41 0 1,-1 14 0-16,6 15 0 15,7 11 0 1,14-1 0-16,17-36 0 16,15 24 0-1,5-28 0-15,25-8 0 16,-7-17 0 0,38-40 0-16,10-33 0 15,-4-31 0 1,-12-26 0-16,-7-17 0 15,-10-3 0-15,-32 131 0 0,0 0 0 16,28-125 0-16,-28 125 0 0,23-108 0 16,-23 108 0-16,15-101 0 0,-7 8 0 15,-8 93 0-15,3-54 0 0,-3 54 0 16,-1-63 0-16,1 63 0 0,-2-41 0 16,2 41 0-16,-1-17 0 0,1 17 0 0,-16-3 0 15,16 3 0-15,0 0 0 0,-13 1 0 16,13-1 0-16,-17 72 0 0,17-72 0 15,-13 116 0-15,13-116 0 0,2 130 0 16,-2-130 0-16,8 137 0 0,-8-137 0 16,19 133 0-16,4-14 0 0,-23-119 0 15,15 68 0-15,-15-68 0 0,22 79 0 0,-22-79 0 16,15 46 0-16,-15-46 0 0,23 47 0 16,-8-19 0-16,-15-28 0 0,8 13 0 15,-8-13 0-15,15-35 0 0,-15 35 0 16,0 0 0-16,10-27 0 0</inkml:trace>
  <inkml:trace contextRef="#ctx0" brushRef="#br0" timeOffset="193486.62">18993 15411 2048 0,'0'0'0'16,"0"0"0"-1,15 21 0-15,1 12 0 16,-2 21 0-16,-2 22 0 15,-7 17 0 1,0 19 0-16,-3 11 0 16,0 8 0-16,-2 0 0 15,-3-3 0-15,2-4 0 16,-6-10 0-16,-2-14 0 16,2-14 0-16,3-28 0 15,4-22 0-15,-2-32 0 16,7-41 0-1,1-37 0 1</inkml:trace>
  <inkml:trace contextRef="#ctx0" brushRef="#br0" timeOffset="193971.24">19269 15628 2048 0,'0'0'0'16,"-6"35"0"-16,5 20 0 16,7 13 0-1,-4 8 0-15,2 5 0 16,-5 5 0 0,1-4 0-16,-2-18 0 15,-3-16 0-15,2-23 0 16,2-13 0-1,0-11 0 1,-7-22 0-16,-2-22 0 16,1-18 0-16,3-18 0 15,9-1 0 1,11 3 0-16,9 8 0 16,-23 69 0-16,0 0 0 15,27-56 0-15,-27 56 0 0,35-46 0 16,-35 46 0-16,0 0 0 0,37-32 0 0,-37 32 0 15,39-12 0-15,-39 12 0 0,40 16 0 16,-40-16 0-16,44 41 0 0,-44-41 0 16,32 74 0-16,-32-74 0 0,0 0 0 15,29 99 0-15,-29-99 0 0,17 112 0 16,-17-112 0-16,18 111 0 0,-18-111 0 16,14 102 0-16,-14-102 0 0,15 79 0 15,-15-79 0-15,11 56 0 0,-11-56 0 16,15 22 0-16,-15-22 0 0,0 0 0 0,7-2 0 15</inkml:trace>
  <inkml:trace contextRef="#ctx0" brushRef="#br0" timeOffset="195925.51">20305 15902 2048 0,'22'-21'0'16,"14"-17"0"-16,7-16 0 16,3-14 0-16,4-6 0 15,-15-8 0 1,-2-5 0-16,-8-1 0 16,-9-3 0-1,-10 7 0-15,-11 13 0 16,-1 19 0-1,5 17 0 1,-6 23 0-16,0 32 0 16,0 34 0-1,-1 32 0-15,1 29 0 16,2 28 0 0,-1 7 0-16,6-150 0 0,0 0 0 15,0 142 0-15,0-142 0 0,0 128 0 16,0-128 0-16,-4 110 0 0,4-110 0 15,4 94 0-15,-4-94 0 0,-2 71 0 16,-1-29 0-16,3-42 0 0,-2 21 0 16,2-21 0-16,-1 7 0 15,1-7 0-15,0-13 0 0,0 13 0 16,4-47 0-16,-4 47 0 0,5-70 0 0,-5 70 0 16,14-89 0-16,-14 89 0 0,17-89 0 15,-17 89 0-15,0 0 0 0,26-82 0 16,-26 82 0-16,38-72 0 0,-38 72 0 15,39-56 0-15,-39 56 0 0,39-43 0 16,-39 43 0-16,42-19 0 0,-42 19 0 16,0 0 0-16,42 6 0 0,-42-6 0 15,41 30 0-15,-41-30 0 0,31 50 0 16,-31-50 0-16,22 58 0 0,-22-58 0 0,0 0 0 16,3 64 0-16,-3-64 0 0,-10 61 0 15,10-61 0-15,-29 66 0 0,29-66 0 16,-49 64 0-16,49-64 0 0,-63 65 0 15,63-65 0-15,-71 54 0 0,71-54 0 16,-67 47 0-16,67-47 0 0,-54 36 0 16,13-16 0-16,41-20 0 0,-22 10 0 15,22-10 0-15,-10 4 0 0,10-4 0 16,9-7 0-16,-9 7 0 0,29-21 0 0,-29 21 0 16,50-35 0-16,-50 35 0 0,70-45 0 15,-70 45 0-15,78-55 0 0,-78 55 0 16,91-66 0-16,-91 66 0 0,90-66 0 15,-3 3 0-15,-87 63 0 0,78-62 0 16,-78 62 0-16,69-58 0 0,-69 58 0 16,0 0 0-16,55-49 0 0,-55 49 0 15,0 0 0-15,35-29 0 0,-35 29 0 16,13-10 0-16,-13 10 0 0,-1 5 0 0,1-5 0 16,-11 27 0-16,11-27 0 0,-25 37 0 15,25-37 0-15,-32 52 0 0,3 14 0 16,29-66 0-16,-24 69 0 0,24-69 0 15,-14 74 0-15,14-74 0 0,-8 71 0 16,8-71 0-16,5 61 0 0,-5-61 0 16,11 43 0-16,-11-43 0 0,24 27 0 15,-24-27 0-15,28 13 0 0,0-20 0 16,-28 7 0-16,29-20 0 0,-29 20 0 0,28-35 0 16,-28 35 0-16,24-46 0 0,-24 46 0 15,16-66 0-15,-16 66 0 0,8-82 0 16,-8 82 0-16,-5-86 0 0,5 86 0 15,-9-82 0-15,9 82 0 0,-14-77 0 16,14 77 0-16,-23-61 0 0,23 61 0 16,-26-46 0-16,26 46 0 0,-31-22 0 15,3 16 0-15,28 6 0 0,-23 7 0 16,23-7 0-16,-18 15 0 0,18-15 0 0,-8 18 0 16,8-18 0-16,1 24 0 0,-1-24 0 15,16 18 0-15,-16-18 0 0,29 16 0 16,-29-16 0-16,34 10 0 0,-34-10 0 15,44-9 0-15,-44 9 0 0,46-21 0 16,-46 21 0-16,45-36 0 0,-45 36 0 16,45-47 0-16,-45 47 0 0,45-49 0 15,-45 49 0-15,33-47 0 0,-33 47 0 0,26-39 0 16,-26 39 0-16,14-24 0 0,-14 24 0 16,6-9 0-16,-6 9 0 0,2 12 0 15,2 20 0-15,-4-32 0 0,-2 62 0 16,2-62 0-16,0 84 0 0,0-84 0 15,-6 95 0-15,6-95 0 0,-2 98 0 16,2-98 0-16,0 0 0 0,10 127 0 16,-10-127 0-16,0 0 0 0,14 108 0 15,-14-108 0-15,12 66 0 0,-12-66 0 16,9 33 0-16,3-19 0 0,-12-14 0 0,18-3 0 16,-18 3 0-16,18-15 0 0,-18 15 0 15,24-35 0-15,-24 35 0 0,23-56 0 16,-23 56 0-16,19-74 0 0,-19 74 0 15,20-77 0-15,-20 77 0 0,18-72 0 16,-18 72 0-16,16-59 0 0,3 15 0 16,-19 44 0-16,11-25 0 0,-11 25 0 15,5-15 0-15,-5 15 0 0,2-4 0 0,-2 4 0 16,10 8 0-16,-10-8 0 0,11 27 0 16,-11-27 0-16,9 47 0 0,-9-47 0 15,12 67 0-15,-12-67 0 0,8 67 0 16,0-4 0-16,-8-63 0 0,12 52 0 15,-12-52 0-15,13 42 0 0,-13-42 0 16,8 25 0-16,-8-25 0 0,11 15 0 16,-11-15 0-16,9 7 0 0,-9-7 0 15,8 1 0-15,5-14 0 0,-13 13 0 16,7-28 0-16,-7 28 0 0,9-48 0 16,-9 48 0-16,10-62 0 0,-10 62 0 0,6-79 0 15,-6 79 0-15,2-91 0 0,-2 91 0 16,-11-105 0-16,11 105 0 0,-12-92 0 15,12 92 0-15,-9-77 0 0,9 77 0 16,-5-53 0-16,5 53 0 0,-3-32 0 16,3 32 0-16,-3-16 0 0,1 11 0 15,2 5 0-15,8 8 0 0,-8-8 0 16,14 18 0-16,-14-18 0 0,22 14 0 0,-22-14 0 16</inkml:trace>
  <inkml:trace contextRef="#ctx0" brushRef="#br0" timeOffset="197914.26">22894 15802 2048 0,'0'0'0'16,"0"0"0"-1,11-40 0-15,-4 9 0 16,-4 16 0 0,-5-8 0-16,-1 10 0 15,2 6 0 1,-42 36 0-16,-9 24 0 16,-3 21 0-1,7 15 0-15,6 4 0 16,19-39 0-16,5 15 0 15,8-27 0 1,27-7 0-16,-2-16 0 16,37-41 0-1,18-32 0-15,-70 54 0 16,0 0 0-16,0 0 0 0,67-82 0 16,-5-27 0-16,-62 109 0 0,52-136 0 0,-52 136 0 15,44-139 0-15,-44 139 0 0,33-118 0 16,-33 118 0-16,19-119 0 0,-8 51 0 15,-11 68 0-15,-4-96 0 0,4 96 0 16,-5-60 0-16,5 60 0 0,-8-61 0 16,8 61 0-16,-5-36 0 0,5 36 0 15,-3-17 0-15,3 17 0 0,0 0 0 0,-9-8 0 16,9 8 0-16,-8-1 0 0,8 1 0 16,-1 79 0-16,1-79 0 0,0 0 0 15,-1 120 0-15,7 18 0 0,-6-138 0 16,11 156 0-16,-11-156 0 0,12 150 0 15,-12-150 0-15,13 139 0 0,-13-139 0 16,12 125 0-16,-12-125 0 0,16 108 0 16,-6-48 0-16,-10-60 0 0,12 71 0 15,-12-71 0-15,9 44 0 0,-9-44 0 16,4 22 0-16,-4-22 0 0,22 14 0 0,-3-7 0 16,-19-7 0-16,30-50 0 0,-30 50 0 15,33-81 0-15,-33 81 0 0,30-97 0 16,-30 97 0-16,21-101 0 0,-21 101 0 15,0 0 0-15,16-95 0 0,-16 95 0 16,0 0 0-16,19-95 0 0,-19 95 0 16,10-55 0-16,-5 30 0 0,-5 25 0 15,2-9 0-15,-2 9 0 0,2-4 0 0,-2 4 0 16,6 13 0-16,-6-13 0 0,4 45 0 16,-4-45 0-16,5 74 0 0,-5-74 0 15,8 84 0-15,-8-84 0 0,10 86 0 16,-3-36 0-16,-7-50 0 0,19 79 0 15,-19-79 0-15,14 52 0 0,-14-52 0 16,28 58 0-16,-28-58 0 0,18 36 0 16,-18-36 0-16,30 31 0 0,-11-13 0 15,-19-18 0-15,26-14 0 0,-26 14 0 0,15-12 0 16,-15 12 0-16,19-62 0 0,-19 62 0 16,12-79 0-16,-12 79 0 0,3-83 0 15,-3 34 0-15,0 49 0 0,-19-80 0 16,19 80 0-16,-17-54 0 0,17 54 0 15,-42-67 0-15,42 67 0 0,-31-42 0 16,31 42 0-16,-50-40 0 0,50 40 0 16,-33-25 0-16,33 25 0 0,-36-27 0 15,36 27 0-15,-21-17 0 0,12 9 0 0,9 8 0 16,22-41 0-16,-22 41 0 0,19-30 0 16,-19 30 0-16,66-41 0 0,-66 41 0 15,81-40 0-15,-81 40 0 0,50-22 0 16,-50 22 0-16,83-15 0 0,-83 15 0 15,55-9 0-15,-55 9 0 0,71 11 0 16,-71-11 0-16,44 10 0 0,-44-10 0 0,33 43 0 16,-33-43 0-16,19 29 0 0,-19-29 0 15,6 81 0-15,-10 16 0 0,4-97 0 16,-10 94 0-16,10-94 0 0,-6 53 0 16,6-53 0-16,-8 81 0 0,8-81 0 15,-5 52 0-15,5-52 0 0,1 62 0 16,-1-62 0-16,1 38 0 0,19-4 0 15,-20-34 0-15,13 18 0 0,-13-18 0 16,26-7 0-16,-26 7 0 0,15-11 0 16,-15 11 0-16,30-59 0 0,-30 59 0 0,28-78 0 15,-11 30 0-15,-17 48 0 0,22-80 0 16,-22 80 0-16,15-52 0 0,-15 52 0 16,8-65 0-16,-8 65 0 0,4-39 0 15,-4 39 0-15,1-20 0 0,-1 20 0 16,1-7 0-16,-1 7 0 0,-12 28 0 15,3-7 0-15,9-21 0 0,-13 64 0 16,13-64 0-16,-9 43 0 0,9-43 0 0,7 74 0 16,-7-74 0-16,5 48 0 15,-5-48 0-15,37 57 0 0,-37-57 0 0,26 35 0 16,26 4 0-16,-52-39 0 0,35 23 0 16,-35-23 0-16,50 16 0 0,-50-16 0 15,31 6 0-15,-31-6 0 0,46-24 0 16,-46 24 0-16,30-20 0 0,0-40 0 15,-30 60 0-15,17-42 0 0,-17 42 0 16,7-84 0-16,-7 84 0 0,0 0 0 16,3-55 0-16,-3 55 0 0,-12-86 0 15,12 86 0-15,-32-97 0 0,32 97 0 0,-23-59 0 16,-22-6 0-16,45 65 0 0,-30-43 0 16,30 43 0-16,-31-43 0 0,31 43 0 15,-20-27 0-15,20 27 0 0,-1-32 0 16,1 32 0-16,2-20 0 0,-2 20 0 15,44-40 0-15,-44 40 0 0,31-26 0 16,-31 26 0-16,80-19 0 0,-80 19 0 16,86 2 0-16,-86-2 0 0,50 5 0 15,-50-5 0-15,72 37 0 0,-72-37 0 0,45 27 0 16,2 47 0-16,-47-74 0 0,29 51 0 16,-29-51 0-16,12 95 0 0,-12-95 0 15,1 103 0-15,-1-103 0 0,-9 96 0 16,9-96 0-16,-7 55 0 0,7-55 0 15,-18 74 0-15,18-74 0 0,-11 47 0 16,4-25 0-16,7-22 0 0,-2 10 0 16,2-10 0-16,-1 3 0 0,1-3 0 15,0 7 0-15,0-7 0 0,0 6 0 0,0-6 0 16,19-61 0-16,-19 61 0 0,32-82 0 16,-12 33 0-16,-20 49 0 0,12-93 0 15,-12 93 0-15,8-97 0 0,-8 97 0 16,5-56 0-16,-5 56 0 0,10-86 0 15,-10 86 0-15,6-55 0 0,-6 55 0 16,9-50 0-16,-9 50 0 0,6-30 0 16,-6 30 0-16,4-12 0 0,-4 12 0 15,1-6 0-15,-1 6 0 0,33 30 0 0,-33-30 0 16,23 23 0-16,20 57 0 0,-43-80 0 16,41 98 0-16,-41-98 0 0,38 102 0 15,-38-102 0-15,37 105 0 0,-37-105 0 16,38 102 0-16,-38-102 0 0,0 0 0 15,37 91 0-15,-37-91 0 0,0 0 0 16,55 78 0-16,-55-78 0 0,0 0 0 16,78 40 0-16,-78-40 0 0,80-14 0 15,-80 14 0-15,68-47 0 0,-68 47 0 0,63-64 0 16,-63 64 0-16</inkml:trace>
  <inkml:trace contextRef="#ctx0" brushRef="#br0" timeOffset="198674.32">26217 14790 2048 0,'10'-36'0'0,"-4"8"0"15,2-14 0-15,-3 16 0 16,-3 13 0 0,-1 8 0-16,7 33 0 15,-4-7 0 1,4 66 0-16,-3 26 0 16,-8 17 0-1,-6 15 0-15,4 8 0 16,2-7 0-1,8-13 0-15,-2-61 0 16,16 29 0-16,-5-40 0 16,12 5 0-16,-8-28 0 15,18-9 0-15,-36-29 0 0,0 0 0 16,25 17 0-16,-25-17 0 0,46-19 0 16,-46 19 0-16,0 0 0 0,32-17 0 15,-32 17 0-15,46-69 0 0,-46 69 0 16,40-84 0-16,-40 84 0 0,20-50 0 15,-20 50 0-15,22-80 0 0,-22 80 0 0,12-52 0 16,-12 52 0-16,0 0 0 0,0-65 0 16,0 65 0-16,-1-39 0 15,1 39 0-15,-19-27 0 0,19 27 0 0,-16-13 0 16,16 13 0-16,0 0 0 0,-25 27 0 16,25-27 0-16,-15 21 0 15,15-21 0-15,-3 86 0 0,3-86 0 0,6 97 0 16,-6-97 0-16,21 92 0 0,-21-92 0 0,34 82 0 15,-34-82 0-15,0 0 0 0,20 45 0 16,-20-45 0-16,48 60 0 0,-48-60 0 16,31 37 0-16,-31-37 0 0,57 28 0 15,-57-28 0-15,37 15 0 0,-37-15 0 16,41-21 0-16,-41 21 0 0,26-18 0 16,-26 18 0-16,0 0 0 0,24-67 0 0,-24 67 0 15,16-86 0-15,-16 86 0 0,-1-87 0 16,1 87 0-16,-3-50 0 0,3 50 0 15,-29-75 0-15,29 75 0 0,-21-48 0 16,21 48 0-16,-53-53 0 0,53 53 0 16,-36-32 0-16,36 32 0 0,-49-31 0 15,49 31 0-15,-30-18 0 0,-4-6 0 16,34 24 0-16,-21-15 0 0,21 15 0 0,-9-8 0 16</inkml:trace>
  <inkml:trace contextRef="#ctx0" brushRef="#br0" timeOffset="198924.99">26273 15056 2048 0,'40'-12'0'15,"29"2"0"1,15 6 0-16,16 3 0 15,13 3 0 1,2 10 0-16,-11-4 0 16,-44-5 0-16,22 1 0 15,-29-2 0 1,-5-17 0-16</inkml:trace>
  <inkml:trace contextRef="#ctx0" brushRef="#br0" timeOffset="203601.38">11583 17094 2048 0,'0'0'0'15,"13"40"0"-15,-5-9 0 16,-3-16 0 0,-4-9 0-16,0-4 0 15,-1 0 0 1,21 5 0-16,-7-2 0 15,2-41 0 1,-8 8 0-16,-4-42 0 16,-2 22 0-1,-12-22 0-15,3 28 0 16,-11-10 0-16,7 21 0 16,-26 11 0-1,13 10 0-15,-31 52 0 16,55-42 0-16,0 0 0 0,-64 71 0 15,64-71 0-15,0 0 0 0,-53 94 0 16,7 22 0-16,46-116 0 0,-29 126 0 16,29-126 0-16,-14 121 0 0,14-121 0 15,-3 105 0-15,3-105 0 0,-1 57 0 16,0-32 0-16,1-25 0 0,18 53 0 16,-18-53 0-16,13 35 0 0,-13-35 0 0,34 8 0 15,-34-8 0-15,24 1 0 0,-24-1 0 16,51-59 0-16,-51 59 0 0,0 0 0 15,50-86 0-15,-50 86 0 0,37-102 0 16,-37 102 0-16,29-112 0 0,-29 112 0 16,26-106 0-16,-26 106 0 0,16-60 0 15,-16 60 0-15,6-68 0 0,-6 68 0 16,3-40 0-16,-3 40 0 0,1-19 0 16,-1 19 0-16,0 0 0 0,0-6 0 15,0 6 0-15,0-1 0 0,0 1 0 0,11 67 0 16,-11-67 0-16,5 98 0 0,-5-98 0 15,8 104 0-15,-8-104 0 0,8 95 0 16,-8-95 0-16,4 55 0 0,-4-55 0 16,15 74 0-16,-15-74 0 0,0 0 0 15,10 47 0-15,-10-47 0 0,24 35 0 16,-24-35 0-16,15 17 0 0,-15-17 0 16,31-9 0-16,-31 9 0 0,22-9 0 15,-22 9 0-15,35-70 0 0,-35 70 0 0,33-97 0 16,-33 97 0-16,27-105 0 0,-27 105 0 15,27-102 0-15,-27 102 0 0,13-57 0 16,0-5 0-16,-13 62 0 0,7-37 0 16,-7 37 0-16,3-16 0 0,-3 16 0 15,1-8 0-15,-1 8 0 0,1-2 0 16,-1 2 0-16,-5 14 0 0,5-14 0 16,-3 11 0-16,-8 52 0 0,11-63 0 15,-9 47 0-15,9-47 0 0,1 76 0 0,-1-76 0 16,1 50 0-16,-1-50 0 0,11 73 0 15,-11-73 0-15,7 46 0 0,-7-46 0 16,22 48 0-16,-22-48 0 0,15 28 0 16,-8-16 0-16,-7-12 0 0,32-10 0 15,-32 10 0-15,24-13 0 0,-24 13 0 16,30-55 0-16,-30 55 0 0,25-77 0 16,-25 77 0-16,14-47 0 0,-14 47 0 0,16-88 0 15,-16 88 0-15,9-58 0 0,-9 58 0 16,6-72 0-16,-6 72 0 0,5-44 0 15,-5 44 0-15,1-20 0 0,0 12 0 16,-1 8 0-16,0-3 0 0,0 3 0 16,0-1 0-16,0 1 0 0,2 15 0 15,-2-15 0-15,6 46 0 0,-6-46 0 16,11 70 0-16,-11-70 0 0,16 83 0 16,0 1 0-16,-16-84 0 0,19 84 0 15,-19-84 0-15,12 49 0 0,-12-49 0 0,25 69 0 16,-25-69 0-16,18 44 0 0,-18-44 0 15,30 40 0-15,-30-40 0 0,18 22 0 16,22-27 0-16,-40 5 0 0,24-6 0 16,-24 6 0-16,35-70 0 0,-35 70 0 15,30-96 0-15,-30 96 0 0,20-108 0 16,-20 108 0-16,17-119 0 0,4 6 0 16,-21 113 0-16,17-105 0 0,-9 45 0 15,-8 60 0-15,0 0 0 0,5-80 0 16,-5 80 0-16,2-87 0 0,-2 87 0 0,0-51 0 15,0 51 0-15,0-24 0 0,0 24 0 16,0-8 0-16,0 8 0 0,0-5 0 16,0 5 0-16,-1 19 0 0,1-19 0 15,0 50 0-15,0-50 0 0,-3 90 0 16,3-90 0-16,-2 111 0 0,2 22 0 16,0-133 0-16,6 135 0 0,-6-135 0 15,10 126 0-15,8-10 0 0,-18-116 0 16,12 66 0-16,-12-66 0 0,0 0 0 0,27 74 0 15,-27-74 0-15,0 0 0 0,45 65 0 16,-45-65 0-16,54 31 0 0,-54-31 0 16,31 12 0-16,-31-12 0 0,51-42 0 15,-51 42 0-15,46-76 0 0,-46 76 0 16,32-91 0-16,-3-13 0 0,-29 104 0 16,24-109 0-16,-24 109 0 0,11-110 0 15,-5 2 0-15,-6 108 0 0,0 0 0 0,0-110 0 16,0 110 0-16,-1-64 0 0,-4 5 0 15,5 59 0-15,-4-35 0 0,4 35 0 16,-2-16 0-16,2 16 0 0,-9-24 0 16,9 24 0-16,-8-16 0 0,8 16 0 15,-4-7 0-15,4 7 0 0,-11 56 0 16,11-56 0-16,-4 90 0 0,4-90 0 16,-1 115 0-16,1-115 0 0,6 136 0 15,-6-136 0-15,5 139 0 0,5-7 0 31,-10-132 0-31,11 114 0 0,-11-114 0 0,0 0 0 16,8 99 0-16,-8-99 0 0,0 0 0 16,5 56 0-16,-4-30 0 0,-1-26 0 15,1 8 0-15,-1-8 0 0,0 4 0 16,0-4 0-16,2-33 0 0,-2 33 0 0,1-65 0 16,-1 65 0-16,-1-80 0 0,1 80 0 15,-1-88 0-15,1 88 0 0,-1-51 0 16,12-31 0-16,-11 82 0 0,7-54 0 15,-7 54 0-15,18-55 0 0,-18 55 0 16,14-30 0-16,-14 30 0 0,6-15 0 16,-6 15 0-16,31 12 0 0,-31-12 0 15,22 12 0-15,-22-12 0 0,33 67 0 16,3 13 0-16,-36-80 0 0,30 87 0 16,-30-87 0-16,14 50 0 0,-14-50 0 0,34 72 0 15,-34-72 0-15,24 46 0 0,-24-46 0 16,37 49 0-16,-37-49 0 0,25 31 0 15,7-14 0-15,-32-17 0 0,20 8 0 16,-20-8 0-16,30-20 0 0,-30 20 0 16,19-17 0-16,-19 17 0 0,28-70 0 15,-28 70 0-15,20-85 0 0,-20 85 0 16,16-87 0-16,-16 87 0 0,8-51 0 16,-8 51 0-16,4-71 0 0,-3 25 0 0,-1 46 0 15,0-22 0-15,0 22 0 0,1-9 0 16,-1 9 0-16,-6-3 0 0,6 3 0 15,-4-1 0-15,4 1 0 0,-14 49 0 16,14-49 0-16,-10 78 0 0,8 13 0 16,2-91 0-16,5 99 0 0,-5-99 0 15,15 92 0-15,-15-92 0 0,10 51 0 16,-10-51 0-16,25 55 0 0,-25-55 0 16,16 34 0-16,-16-34 0 0,32 14 0 0,-9-10 0 15,-23-4 0-15,38-36 0 0,-38 36 0 16,26-27 0-16,-26 27 0 0,35-85 0 15,-35 85 0-15,23-60 0 0,-23 60 0 16,19-102 0-16,-19 102 0 0,10-67 0 16,-6-26 0-16,-4 93 0 0,2-59 0 15,-2 59 0-15,-14-75 0 0,14 75 0 16,-12-48 0-16,12 48 0 0,-36-38 0 0,36 38 0 16,-25-23 0-16,25 23 0 0,-50 7 0 15,50-7 0-15,-33 7 0 0,-10 65 0 16,43-72 0-16,-39 86 0 0,39-86 0 15,-28 91 0-15,28-91 0 0,-14 89 0 16,14-89 0-16,-3 87 0 0,3-87 0 16,0 52 0-16,0-52 0 0,24 72 0 15,-6-26 0-15,30 6 0 16,-48-52 0-16,34 33 0 0,-34-33 0 16,65 13 0-16,-65-13 0 0,41 5 0 0,-41-5 0 15,71-35 0-15,-2-21 0 0,-69 56 0 16,60-73 0-16,-60 73 0 0,55-84 0 15,-55 84 0-15,44-89 0 0,-44 89 0 16,33-93 0-16,-33 93 0 0,18-54 0 16,3-34 0-16,-21 88 0 0,13-58 0 15,-13 58 0-15,4-57 0 0,-4 57 0 0,1-32 0 16,-1 32 0-16,-20-26 0 0,20 26 0 16,-14-14 0-16,14 14 0 0,-25 9 0 15,25-9 0-15,-16 10 0 0,-4 30 0 16,20-40 0-16,-12 30 0 0,12-30 0 15,-1 56 0-15,1-56 0 0,2 37 0 16,-2-37 0-16,19 59 0 0,-19-59 0 16,13 38 0-16,-13-38 0 0,32 66 0 15,-11-23 0-15,-21-43 0 0,27 62 0 0,-27-62 0 16,17 40 0-16,-17-40 0 0,25 53 0 16,-25-53 0-16,16 32 0 0,-16-32 0 15,12 50 0-15,-6-19 0 0,-6-31 0 16,-1 46 0-16,1-46 0 0,-1 29 0 15,1-29 0-15,-1 13 0 0,1-13 0 16,0 5 0-16,10 18 0 0,-10-23 0 16,8 14 0-16,-8-14 0 0,4 7 0 15,-4-7 0-15,30-26 0 0,-30 26 0 0,24-21 0 16,16-40 0-16,-40 61 0 0,28-41 0 16,-28 41 0-16,40-73 0 0,-40 73 0 15,26-47 0-15,-26 47 0 0,31-80 0 16,-31 80 0-16,18-51 0 0,-2-18 0 15,-16 69 0-15,8-44 0 0,-8 44 0 16,3-20 0-16,-3 20 0 0,1-8 0 16,-1 8 0-16,1-3 0 0,-1 3 0 15,-4-12 0-15,4 12 0 0,-2-8 0 16,2 8 0-16,-12 51 0 0,2-10 0 0,10-41 0 16,-4 89 0-16,4-89 0 0,-1 59 0 15,1-59 0-15,8 85 0 0,-8-85 0 16,6 55 0-16,8 11 0 0,-14-66 0 15,11 40 0-15,-11-40 0 0,22 32 0 16,-22-32 0-16,17 17 0 0,13-17 0 16,-30 0 0-16,20-3 0 0,-20 3 0 15,36-46 0-15,-36 46 0 0,40-75 0 0,-40 75 0 16,36-93 0-16,-36 93 0 0,32-108 0 16,-1-11 0-16,-11-3 0 0,-20 122 0 15,20-109 0-15,-20 109 0 0,0 0 0 16,13-124 0-16,-13 124 0 0,0 0 0 15,11-120 0-15,-4 53 0 0,-7 67 0 16,0 0 0-16,-3-52 0 0,3 52 0 16,-2-27 0-16,2 27 0 0,-2-12 0 15,2 12 0-15,-17 10 0 0,-5 35 0 16,22-45 0-16,-21 72 0 0,21-72 0 16,-16 97 0-16,16-97 0 0,-10 108 0 0,10-108 0 15,-7 116 0-15,2 9 0 0,5-125 0 16,1 123 0-16,1-52 0 0,-2-71 0 15,0 0 0-15,9 91 0 0,-9-91 0 16,17 91 0-16,-17-91 0 0,11 52 0 16,-11-52 0-16,38 40 0 0,-38-40 0 15,0 0 0-15,49 9 0 0,-49-9 0 16,31-1 0-16,-31 1 0 0,42-50 0 16,-42 50 0-16,24-36 0 0,13-42 0 15,-37 78 0-15,22-51 0 0,-22 51 0 0,27-82 0 16,-27 82 0-16,17-51 0 0,-17 51 0 15,20-57 0-15,-20 57 0 0,13-33 0 16,-7 17 0-16,-6 16 0 0,2-6 0 16,-2 6 0-16,1-3 0 0,-1 3 0 15,0 0 0-15,0 0 0 0,-3 27 0 16,3-27 0-16,-3 20 0 0,5 32 0 16,-2-52 0-16,2 35 0 0,-2-35 0 0,13 57 0 15,-13-57 0-15,11 38 0 0,-11-38 0 16,31 50 0-16,-8-17 0 0,-23-33 0 15,44 29 0-15,-44-29 0 0,30 18 0 16,-30-18 0-16,52-4 0 0,-52 4 0 16,35-6 0-16,-35 6 0 0,53-40 0 15,-20 11 0-15,-33 29 0 0,41-76 0 16,-41 76 0-16,24-55 0 0,-24 55 0 0,27-87 0 16,-11 29 0-16,-16 58 0 0,11-74 0 15,-11 74 0-15,7-46 0 0,-7 46 0 16,3-43 0-16,-3 43 0 0,1-25 0 15,0 13 0-15,-1 12 0 0,0-5 0 16,0 5 0-16,0-1 0 0,0 0 0 16,0 1 0-16,-3 23 0 0,3-23 0 15,-3 18 0-15,3-18 0 0,-9 81 0 16,9-81 0-16,-2 98 0 0,7 15 0 0,-5-113 0 16,8 118 0-16,-8-118 0 0,5 129 0 15,-5-129 0-15,4 135 0 0,-1 8 0 16,-3-143 0-16,7 140 0 0,1-19 0 15,-2-9 0-15,-6-112 0 0,5 107 0 16,-5-107 0-16,5 128 0 0,-5-128 0 16,0 0 0-16,6 132 0 0,-6-132 0 15,0 0 0-15,-2 108 0 0,0-49 0 16,2-59 0-16,-2 25 0 0,2-25 0 0,-16 22 0 16,3-9 0-16,13-13 0 0,-34-21 0 15,9 2 0-15,25 19 0 0,-42-74 0 16,42 74 0-16,0 0 0 0,-45-127 0 15,45 127 0-15,-37-126 0 0,12 10 0 16,4 9 0-16,21 107 0 0,0 0 0 16,-17-120 0-16,17 120 0 0,-3-107 0 15,3 107 0-15,0 0 0 0,16-125 0 16,12 14 0-16,-28 111 0 0,0 0 0 0,50-122 0 16,-50 122 0-16,0 0 0 0,61-131 0 15,-61 131 0-15,0 0 0 0,61-125 0 16,-61 125 0-16,0 0 0 0,32-117 0 15,-32 117 0-15,0 0 0 0,16-65 0 16</inkml:trace>
  <inkml:trace contextRef="#ctx0" brushRef="#br0" timeOffset="203826.66">14724 16855 2048 0,'0'0'0'16,"57"-42"0"-16,20-9 0 16,4 3 0-1,-1 6 0-15,-2 6 0 16,-32 16 0 0,2-10 0-16,-19 12 0 15</inkml:trace>
  <inkml:trace contextRef="#ctx0" brushRef="#br0" timeOffset="204139.13">14230 16748 2048 0,'0'0'0'15,"0"0"0"-15,0 0 0 16,0 0 0-16,0 0 0 16,18 18 0-1,5 3 0-15,0-6 0 16,0-9 0 0,-1-3 0-16,-6-9 0 15,-3-4 0 1,-6-9 0-16,-16-12 0 15,-9 9 0 1,-14 7 0-16,-21 7 0 16,26 4 0-16</inkml:trace>
  <inkml:trace contextRef="#ctx0" brushRef="#br0" timeOffset="204436.12">12436 16981 2048 0,'0'0'0'15,"0"0"0"-15,0 0 0 16,0 0 0 0,9-22 0-16,14-11 0 15,22 2 0 1,26-3 0-16,19-6 0 16,8-9 0-1</inkml:trace>
  <inkml:trace contextRef="#ctx0" brushRef="#br0" timeOffset="204779.83">16132 17369 2048 0,'0'0'0'0,"-5"-17"0"15,-8-23 0 1</inkml:trace>
  <inkml:trace contextRef="#ctx0" brushRef="#br0" timeOffset="-212075.96">8800 5336 2048 0,'0'0'0'0,"1"-47"0"16,0 11 0-1,-1 18 0-15,1 10 0 16,-3 53 0 0,1-10 0-1,1 65 0-15,-16 43 0 16,3 32 0-1,-9 1 0-15,10-13 0 16,2-23 0-16,5-62 0 16,1 11 0-1,1-34 0-15,2-30 0 16,1-14 0-16</inkml:trace>
  <inkml:trace contextRef="#ctx0" brushRef="#br0" timeOffset="-211412.32">8722 5265 2048 0,'0'0'0'0,"31"-34"0"15,-6 9 0 1,40 29 0 0,10 34 0-16,0 34 0 15,-11 24 0 1,-25 14 0 0,-16 2 0-16,-28-7 0 15,-14-13 0 1,5-40 0-1,-19 10 0 1,10-25 0-16,12-20 0 16,45-82 0-1,24-39 0 1,-58 104 0-16,0 0 0 0,72-119 0 16,-72 119 0-16,79-108 0 0,-79 108 0 15,82-96 0-15,-82 96 0 0,80-85 0 16,-80 85 0-16,44-48 0 0,-44 48 0 15,53-58 0 1,-53 58 0-16,0 0 0 0,33-38 0 16,-33 38 0-16,0 0 0 0,31-45 0 15,-31 45 0-15,0 0 0 0,18-27 0 16,-18 27 0-16,0 0 0 0,-34-8 0 16,34 8 0-16,-65 19 0 0,65-19 0 15,0 0 0-15,-64 54 0 0,64-54 0 16,-59 91 0-16,59-91 0 0,0 0 0 0,-49 127 0 15,49-127 0-15,-31 147 0 0,31-147 0 16,-16 163 0-16,16-163 0 0,-7 168 0 16,7-168 0-16,3 158 0 0,-3-158 0 15,16 138 0-15,-16-138 0 0,6 155 0 16,-6-155 0-16,6 140 0 0,-6-140 0 16,3 119 0-16,-2-57 0 0,-1-62 0 15,2 72 0-15,-2-72 0 0,1 45 0 16,-1-45 0-16,0 0 0 0</inkml:trace>
  <inkml:trace contextRef="#ctx0" brushRef="#br0" timeOffset="-211006.1">9811 5820 2048 0,'0'0'0'0,"0"0"0"16,-46 49 0-1,-5 34 0 1,8 29 0 0,20 2 0-16,13-47 0 15,18 15 0 1,-1-32 0-1,22-12 0 1,-8-18 0 0,8-22 0-16,-9-2 0 15,-15-73 0 1,-5 18 0 0,0 32 0-16,0 27 0 15,0 0 0-15,-1-14 0 0,1 14 0 16,0-3 0-16,0 3 0 0,0 0 0 15,-11-60 0-15,11 60 0 0,-7-192 0 16,7 192 0-16,0 0 0 0</inkml:trace>
  <inkml:trace contextRef="#ctx0" brushRef="#br0" timeOffset="-209911.91">10093 5830 2048 0,'15'42'0'16,"20"43"0"-1,-13 19 0-15,-14-1 0 16,-4-18 0-16,-11-20 0 15,-5-9 0 1,-2-10 0 0,1-16 0-16,1-19 0 15,-3-43 0 1,7 4 0 0,21-125 0-1,24-10 0-15,9 31 0 16,7 43 0-1,-6 34 0-15,2 26 0 16,-8 21 0 0,-41 8 0-16,0 0 0 0,41 18 0 15,-41-18 0-15,0 0 0 0,27 45 0 0,-27-45 0 16,0 0 0-16,14 88 0 0,-14-88 0 16,0 0 0-16,-3 126 0 0,3-126 0 15,-13 133 0-15,13-133 0 0,0 0 0 16,2 113 0-16,-2-113 0 0,15 79 0 15,-15-79 0-15,0 0 0 0,30 44 0 16,-30-44 0-16,0 0 0 0,49 8 0 16,-49-8 0-16,0 0 0 0,60-37 0 15,-60 37 0-15,65-88 0 0,-65 88 0 0,0 0 0 16,68-116 0-16,-68 116 0 0,60-117 0 16,-12 21 0-16,-48 96 0 0,27-64 0 15,-27 64 0-15,16-34 0 0,-16 34 0 16,0 0 0-16,6-17 0 0,-6 17 0 15,0 0 0-15,2-6 0 0,-2 6 0 16,0 0 0-16,1 2 0 0,-1-2 0 16,-4 28 0-16,4-28 0 0,0 0 0 15,-13 75 0-15,13-75 0 0,0 0 0 0,-12 108 0 16,12-108 0-16,1 122 0 0,-1-122 0 16,0 0 0-16,11 100 0 0,-11-100 0 15,18 68 0-15,-18-68 0 0,0 0 0 16,31 39 0-16,-31-39 0 0,0 0 0 15,32 7 0-15,-32-7 0 0,30-24 0 16,-30 24 0-16,0 0 0 0,23-50 0 16,-23 50 0-16,12-65 0 0,-12 65 0 0,0 0 0 15,-1-66 0-15,1 66 0 0,-18-81 0 16,18 81 0-16,0 0 0 0,-36-74 0 16,36 74 0-16,-42-62 0 0,42 62 0 15,0 0 0-15,-43-44 0 0,43 44 0 16,0 0 0-16,-28-25 0 0,28 25 0 15,-17-12 0-15,17 12 0 0,0 0 0 16,-5 3 0-16,5-3 0 0,15 9 0 16,-15-9 0-16,46 2 0 0,-46-2 0 0,0 0 0 15,73-22 0-15,-73 22 0 0,98-44 0 16,-98 44 0-16,0 0 0 0,110-67 0 16,-110 67 0-16,107-85 0 0,-107 85 0 15,89-96 0-15,-19 17 0 0,-70 79 0 16,44-65 0-16,-44 65 0 0,29-49 0 15,-29 49 0-15,10-43 0 0,-10 43 0 16,3-33 0-16,-8 5 0 0,5 28 0 16,0 0 0-16,-15-21 0 0,15 21 0 0,-21-15 0 15,21 15 0-15,0 0 0 0,-31-7 0 16,31 7 0-16,-38 7 0 0,38-7 0 16,0 0 0-16,-34 38 0 0,34-38 0 15,-35 63 0-15,35-63 0 0,0 0 0 16,-29 92 0-16,29-92 0 0,-12 113 0 15,12-113 0-15,0 0 0 0,-9 119 0 16,9-119 0-16,2 129 0 0,-2-129 0 16,0 0 0-16,8 121 0 0,-8-121 0 0,14 122 0 15,-14-122 0-15,0 0 0 0,1 125 0 16,-1-125 0-16,0 0 0 0,-4 109 0 16,4-109 0-16,1 81 0 0,-1-81 0 15,0 0 0-15,10 36 0 0,-10-36 0 16,0 0 0-16,17-27 0 0</inkml:trace>
  <inkml:trace contextRef="#ctx0" brushRef="#br0" timeOffset="-208872.15">11183 6047 2048 0,'0'0'0'0,"15"-44"0"15,29-12 0 1,29-9 0 0,26 6 0-1,3 8 0-15,-44 23 0 16,22 7 0 0,-28 8 0-1,-13 42 0 1,-27 42 0-1,-28 41 0 1,-15 22 0-16,2-15 0 16,14-55 0-1,21 3 0 1,-6-67 0-16,0 0 0 0,0 0 0 16,7 39 0-16,-7-39 0 0,3 18 0 15,-3-18 0-15,0 0 0 0,2 6 0 16,-2-6 0-16,0 0 0 0,2 3 0 15,-2-3 0-15,121-87 0 0,-121 87 0 16,0 0 0-16,86-103 0 0,-86 103 0 0,0 0 0 16,40-62 0-16,-40 62 0 0,0 0 0 15,18-27 0-15,-18 27 0 0,6-12 0 16,-6 12 0-16,0 0 0 0,-87-88 0 16,87 88 0-16,-65-67 0 0,65 67 0 15,0 0 0-15,-48-75 0 0,48 75 0 16,0 0 0-16,-27-46 0 0,27 46 0 15,0 0 0-15,26-60 0 0,-26 60 0 16,0 0 0-16,71-49 0 0,-71 49 0 16,0 0 0-16,97-22 0 0,-97 22 0 0,104 12 0 15,-104-12 0-15,0 0 0 0,95 49 0 16,-95-49 0-16,70 85 0 0,-70-85 0 16,0 0 0-16,33 100 0 0,-33-100 0 15,0 0 0-15,12 110 0 0,-12-110 0 16,-7 106 0-16,7-106 0 0,0 0 0 15,-7 61 0-15,7-61 0 0,0 0 0 16,-16 72 0-16,16-72 0 0,-11 44 0 0,11-44 0 16,0 0 0-16,-5 22 0 0,5-22 0 15,0 0 0-15,-6-47 0 0,6 47 0 16,6-110 0-16,-6 110 0 0,0 0 0 16,23-129 0-16,-23 129 0 0,44-119 0 15,-13 53 0-15,-31 66 0 0,52-67 0 16,-52 67 0-16,32-40 0 0,-32 40 0 15,0 0 0-15,40-28 0 0,-40 28 0 16,24-13 0-16,-24 13 0 0,0 0 0 16,35 40 0-16,-35-40 0 0,0 0 0 0,25 79 0 15,-25-79 0-15,13 115 0 0,-13-115 0 16,0 0 0-16,1 128 0 0,9-6 0 16,-10-122 0-16,8 69 0 0,-8-69 0 15,22 81 0-15,-22-81 0 0,15 50 0 16,-15-50 0-16,0 0 0 0,0 0 0 15,47 33 0-15,-47-33 0 0,0 0 0 16,0 0 0-16,31 17 0 0</inkml:trace>
  <inkml:trace contextRef="#ctx0" brushRef="#br0" timeOffset="-207793.26">12968 5760 2048 0,'0'0'0'0,"0"0"0"16,-19 49 0 0,7 34 0-1,11 20 0-15,5 10 0 16,5-8 0 0,-1-46 0-1,37-4 0 1,-12-22 0-1,7-41 0 1,-1-43 0-16,-14-23 0 16,-18-6 0-1,-5 32 0 1,-37-29 0 0,35 77 0-16,0 0 0 0,-54-76 0 15,54 76 0-15,0 0 0 0,-56-76 0 16,56 76 0-16,0 0 0 0,-32-43 0 15,32 43 0-15,0 0 0 0,-15-79 0 16,15 79 0-16,0 0 0 0,26-70 0 16,-26 70 0-16,0 0 0 0,72-40 0 15,-72 40 0-15,101-3 0 0,-101 3 0 16,0 0 0-16,106 28 0 0,-106-28 0 0,91 68 0 16,-91-68 0-16,0 0 0 0,62 96 0 15,-62-96 0-15,39 116 0 0,-39-116 0 16,14 126 0-16,-14-126 0 0,0 0 0 15,8 118 0-15,-8-118 0 0,3 67 0 16,-3-67 0-16,3 67 0 0,-3-67 0 16,0 0 0-16,2 39 0 0,-2-39 0 15,0 0 0-15,28 16 0 0,-28-16 0 16,0 0 0-16,44-37 0 0,-44 37 0 0,0 0 0 16,60-97 0-16,-60 97 0 0,64-129 0 15,-64 129 0-15,0 0 0 0,56-135 0 16,-56 135 0-16,32-78 0 0,-32 78 0 15,25-70 0-15,-25 70 0 0,13-41 0 16,-13 41 0-16,6-18 0 0,-6 18 0 16,4-8 0-16,-4 8 0 0,0 0 0 15,-7 36 0-15,7-36 0 0,-13 80 0 16,13-80 0-16,0 0 0 0,-21 109 0 16,21-109 0-16,-9 123 0 0,9-123 0 0,0 0 0 15,-3 118 0-15,3-118 0 0,0 0 0 16,0 66 0-16,0-66 0 0,41 69 0 15,-41-69 0-15,0 0 0 0,33 41 0 16,-33-41 0-16,0 0 0 0,71 2 0 16,-71-2 0-16,75-43 0 0,-75 43 0 15,0 0 0-15,70-95 0 0,-70 95 0 16,59-133 0-16,-59 133 0 0,0 0 0 16,51-155 0-16,-51 155 0 0,41-140 0 15,-41 140 0-15,24-78 0 0,-24 78 0 0,20-68 0 16,-20 68 0-16,11-38 0 0,-11 38 0 15,5-17 0-15,-5 17 0 0,2-8 0 16,-2 8 0-16,0 0 0 0,-7 37 0 16,7-37 0-16,0 0 0 0,0 0 0 15,-28 83 0-15,28-83 0 0,-33 112 0 0,33-112 0 16,0 0 0-16,-31 135 0 0,31-135 0 16,-20 79 0-16,20-79 0 0,0 0 0 15,27 97 0-15,-27-97 0 0,48 87 0 16,-48-87 0-16,0 0 0 0,30 49 0 15,-30-49 0-15,48 63 0 0,-48-63 0 16,0 0 0-16,30 39 0 0,-30-39 0 16,0 0 0-16,9 46 0 0,-9-46 0 15,1 26 0-15,-1-26 0 0,0 0 0 0,-48 28 0 16,48-28 0-16,0 0 0 0,-37 16 0 16,37-16 0-16,-53-11 0 0,53 11 0 15,0 0 0-15,0 0 0 0,0 0 0 16,-16-4 0-16</inkml:trace>
  <inkml:trace contextRef="#ctx0" brushRef="#br0" timeOffset="-207552.07">14748 6006 2048 0,'0'0'0'16,"31"-22"0"-1,-7 6 0-15,45 5 0 16,-22 6 0 0,-34 5 0-1</inkml:trace>
  <inkml:trace contextRef="#ctx0" brushRef="#br0" timeOffset="-207395.83">14729 6282 2048 0,'0'0'0'16,"41"-8"0"-16,33-9 0 15,37-12 0 1,7-16 0-1,5-18 0 1</inkml:trace>
  <inkml:trace contextRef="#ctx0" brushRef="#br0" timeOffset="-207061.12">15523 5512 2048 0,'-11'84'0'0,"-13"46"0"15,-4 16 0 1,2 0 0-16,7-9 0 16,7-30 0-16,6-26 0 15,2-20 0 1,8-26 0-16,0-43 0 16</inkml:trace>
  <inkml:trace contextRef="#ctx0" brushRef="#br0" timeOffset="-206670.28">15466 5578 2048 0,'-8'-42'0'16,"7"-2"0"-1,1 15 0 1,11 14 0-16,30 14 0 15,19 13 0 1,20 18 0 0,4 27 0-16,8 28 0 15,-17 16 0 1,-22 7 0-16,-26-9 0 16,-21-13 0-1,-21 3 0-15,-23-1 0 16,-14-5 0-16,-20-4 0 15,-17-9 0 1,1-19 0-16,37-25 0 16,51-26 0-16,0 0 0 0,-23 11 0 15,23-11 0-15,-87-16 0 0,87 16 0 0,0 0 0 16,-73-36 0-16,73 36 0 0,0 0 0 16,-33-61 0-16,33 61 0 0,0 0 0 15,0 0 0-15,1-30 0 0</inkml:trace>
  <inkml:trace contextRef="#ctx0" brushRef="#br0" timeOffset="-205654.48">16227 5768 2048 0,'0'0'0'16,"0"0"0"-1,0 0 0-15,0 0 0 16,-5 46 0-1,-14 30 0 1,-9 28 0-16,1 22 0 16,11-5 0-1,3-24 0 1,25-28 0 0,18-30 0-16,11-40 0 15,11-44 0 1,7-39 0-1,-8-30 0 1,-9-7 0 0,-42 121 0-16,0 0 0 0,0 0 0 0,28-98 0 15,-28 98 0-15,16-68 0 0,-16 68 0 16,0 0 0-16,8-35 0 0,-8 35 0 16,0 0 0-16,5-8 0 0,-5 8 0 15,0 0 0-15,-10 29 0 0,10-29 0 0,-7 59 0 16,7-59 0-16,-4 40 0 0,4-40 0 15,0 0 0-15,-14 131 0 0,14-131 0 16,0 0 0-16,-7 129 0 0,7-129 0 16,5 98 0-16,-5-98 0 0,0 0 0 15,26 63 0-15,-26-63 0 0,0 0 0 16,35 31 0-16,-35-31 0 0,0 0 0 16,42-5 0-16,-42 5 0 0,53-56 0 15,-53 56 0-15,0 0 0 0,63-114 0 0,-63 114 0 16,64-163 0-16,-64 163 0 0,0 0 0 15,58-179 0-15,-58 179 0 0,48-169 0 16,-14 35 0-16,-34 134 0 0,19-92 0 16,-19 92 0-16,9-62 0 0,-9 62 0 15,0 0 0-15,-1-38 0 0,1 38 0 16,0 0 0-16,-3-23 0 0,3 23 0 16,-13 0 0-16,13 0 0 0,0 0 0 15,-35 42 0-15,35-42 0 0,-42 90 0 16,42-90 0-16,0 0 0 0,-51 127 0 0,15 24 0 15,36-151 0-15,-26 154 0 0,26-154 0 16,-8 125 0-16,8-125 0 0,-4 103 0 16,7-24 0-16,-3-79 0 0,19 61 0 15,-19-61 0-15,21 47 0 0,-21-47 0 16,41 33 0-16,-41-33 0 0,0 0 0 16,42 20 0-16,-42-20 0 0,46 2 0 15,-46-2 0-15,0 0 0 0,58-31 0 0,-58 31 0 16,68-71 0-16,-68 71 0 0,69-113 0 15,-69 113 0-15,0 0 0 0,65-143 0 16,-65 143 0-16,54-160 0 0,-12 5 0 16,-42 155 0-16,33-127 0 0,-33 127 0 15,21-90 0-15,-21 90 0 0,9-63 0 16,0 18 0-16,-9 45 0 0,1-33 0 16,-1 33 0-16,-1-19 0 0,1 19 0 15,-3-9 0-15,3 9 0 0,-6 9 0 16,6-9 0-16,0 0 0 0,-19 35 0 0,19-35 0 15,-26 71 0-15,26-71 0 0,0 0 0 16,-38 122 0-16,38-122 0 0,-45 152 0 16,45-152 0-16,-46 158 0 0,46-158 0 15,-2 147 0-15,2-147 0 0,33 116 0 16,2-28 0-16,-35-88 0 0,43 70 0 16,-43-70 0-16,44 54 0 0,-44-54 0 15,51 36 0-15,-51-36 0 0,51 14 0 0,-51-14 0 16,0 0 0-16,48 4 0 0</inkml:trace>
  <inkml:trace contextRef="#ctx0" brushRef="#br0" timeOffset="-205312.04">17956 5199 2048 0,'0'0'0'16,"0"0"0"-1,-15 72 0 1,-13 35 0-16,-1 30 0 16,-10 23 0-1,-4 31 0 1,3 12 0-16,3 0 0 15,12-29 0 1,5-25 0-16,-4 2 0 16,10-61 0-1,6 0 0 1,4-35 0 0,19-100 0-1</inkml:trace>
  <inkml:trace contextRef="#ctx0" brushRef="#br0" timeOffset="-204999.21">18312 5388 2048 0,'0'0'0'16,"0"66"0"0,-11 41 0-16,2 28 0 15,-11 21 0 1,-11 15 0 0,-6-7 0-16,24-15 0 15,10-67 0-15,-10-1 0 16,4-34 0-1,4-25 0 1</inkml:trace>
  <inkml:trace contextRef="#ctx0" brushRef="#br0" timeOffset="-204688.48">18210 5867 2048 0,'28'-24'0'16,"13"5"0"0,13 17 0-1,1 23 0-15,-1 27 0 16,-18 26 0 0,-6 20 0-1,-27 12 0 1,-11-7 0-1,-25-5 0-15,-35-9 0 16,-20-16 0 0,-4-25 0-1,21-41 0 1,27-52 0-16</inkml:trace>
  <inkml:trace contextRef="#ctx0" brushRef="#br0" timeOffset="-203757.43">18836 5920 2048 0,'0'0'0'15,"0"0"0"1,-11 32 0-1,-6 27 0 1,7 22 0-16,-8 10 0 16,8-1 0-1,18-11 0 1,7-20 0 0,7-23 0-1,8-36 0-15,4-37 0 16,-1-34 0-1,-17-12 0 1,-17 1 0 0,-13 7 0-1,14 75 0-15,0 0 0 0,-25-64 0 0,25 64 0 16,0 0 0-16,-31-52 0 0,31 52 0 16,0 0 0-16,-26-55 0 0,26 55 0 15,-9-59 0-15,9 59 0 0,0 0 0 16,23-58 0-16,-23 58 0 0,0 0 0 15,56-50 0-15,-56 50 0 0,72-34 0 0,-72 34 0 16,0 0 0-16,91-2 0 0,-91 2 0 16,0 0 0-16,94 23 0 0,-94-23 0 15,86 49 0-15,-86-49 0 0,0 0 0 16,66 78 0-16,-66-78 0 0,45 108 0 16,-45-108 0-16,0 0 0 0,21 123 0 15,-21-123 0-15,7 118 0 0,-7-118 0 16,0 0 0-16,-9 107 0 0,9-107 0 15,-17 83 0-15,17-83 0 0,-11 45 0 16,11-45 0-16,-12 19 0 0,12-19 0 0,-18-6 0 16,18 6 0-16,0 0 0 0,-17-33 0 15,17 33 0-15,-22-71 0 0,22 71 0 16,0 0 0-16,-1-94 0 0,1 94 0 16,0 0 0-16,10-96 0 0,-10 96 0 15,26-88 0-15,-26 88 0 0,0 0 0 16,41-75 0-16,-41 75 0 0,0 0 0 15,56-52 0-15,-56 52 0 0,58-41 0 0,-58 41 0 16,0 0 0-16,59-42 0 0,-59 42 0 16,0 0 0-16,58-39 0 0,-58 39 0 15,61-39 0-15,-61 39 0 0,46-37 0 16,-46 37 0-16,0 0 0 0,33-30 0 16,-33 30 0-16,18-22 0 0,-18 22 0 15,0 0 0-15,9-15 0 0,-9 15 0 16,3-9 0-16,-3 9 0 0,0-5 0 15,0 5 0-15,0 0 0 0,-7-7 0 16,7 7 0-16,-17 7 0 0,17-7 0 0,0 0 0 16,-20 26 0-16,20-26 0 0,-28 56 0 15,28-56 0-15,0 0 0 0,-24 88 0 16,24-88 0-16,-11 109 0 0,11-109 0 16,-8 122 0-16,8-122 0 0,0 0 0 15,3 108 0-15,-3-108 0 0,20 88 0 16,-20-88 0-16,0 0 0 0,41 54 0 15,-41-54 0-15,66 17 0 0,-66-17 0 0,0 0 0 16,75-17 0-16,-75 17 0 0,81-49 0 16,-81 49 0-16</inkml:trace>
  <inkml:trace contextRef="#ctx0" brushRef="#br0" timeOffset="-203381.84">19613 5479 2048 0,'0'0'0'16,"0"0"0"-1,29 7 0 1,-6-2 0-16,29-19 0 15,-16 3 0 1,-18 5 0 0,8-26 0-1,-10 10 0-15,-41-13 0 16,2 14 0 0,-37 33 0-1,-4 38 0 1,10 26 0-16,26-29 0 15</inkml:trace>
  <inkml:trace contextRef="#ctx0" brushRef="#br0" timeOffset="-202365.87">19851 5768 2048 0,'0'0'0'16,"13"36"0"-1,-4 19 0-15,-5 17 0 16,-10 12 0 0,-9 14 0-1,3-40 0 1,7-32 0-16,6 59 0 16,-3-24 0-1,-4-35 0 1,-1-43 0-1,-2-35 0 1,13-33 0-16,3-21 0 16,9 2 0-1,11 14 0 1,-27 90 0-16,0 0 0 0,31-70 0 16,-31 70 0-16,0 0 0 0,31-45 0 15,-31 45 0-15,0 0 0 0,33-11 0 16,-33 11 0-16,0 0 0 0,36 32 0 15,-36-32 0-15,28 80 0 0,-28-80 0 16,0 0 0-16,18 113 0 0,-18-113 0 16,0 0 0-16,12 122 0 0,-12-122 0 0,27 99 0 15,-27-99 0-15,0 0 0 0,49 62 0 16,-49-62 0-16,0 0 0 0,70 16 0 16,-70-16 0-16,91-24 0 0,-91 24 0 15,0 0 0-15,99-66 0 0,-99 66 0 16,101-98 0-16,-101 98 0 0,87-105 0 15,-87 105 0-15,65-100 0 0,-65 100 0 0,37-78 0 16,-37 78 0-16,16-63 0 0,-16 63 0 16,0 0 0-16,1-46 0 0,-1 46 0 15,0 0 0-15,-16-31 0 0,16 31 0 16,-53-5 0-16,53 5 0 0,0 0 0 16,-86 24 0-16,86-24 0 0,-97 64 0 15,97-64 0-15,0 0 0 0,-97 94 0 16,97-94 0-16,-80 104 0 0,42-8 0 15,38-96 0-15,-13 69 0 0,13-69 0 0,3 43 0 16,-3-43 0-16,0 0 0 0,10 23 0 16,-10-23 0-16,29 8 0 0,-29-8 0 15,0 0 0-15,41-23 0 0,-41 23 0 16,54-51 0-16,-54 51 0 0,63-70 0 16,-63 70 0-16,0 0 0 0,63-81 0 15,-63 81 0-15,55-81 0 0,-55 81 0 16,0 0 0-16,41-64 0 0,-41 64 0 15,0 0 0-15,24-49 0 0,-24 49 0 16,10-24 0-16,-10 24 0 0,3-5 0 0,-3 5 0 16,0 0 0-16,-1 22 0 0,1-22 0 15,-3 51 0-15,3-51 0 0,0 0 0 16,-14 92 0-16,14-92 0 0,0 0 0 16,-8 132 0-16,8-132 0 0,0 0 0 15,8 163 0-15,-8-163 0 0,-4 202 0 16,4-202 0-16,0 0 0 0,-3 182 0 15,3-182 0-15,-6 142 0 0,2-38 0 16,4-104 0-16,-5 61 0 0,5-61 0 0,-7 35 0 16,7-35 0-16,0 0 0 0,-17 17 0 15,17-17 0-15,-20 0 0 0,20 0 0 16,0 0 0-16,-33-27 0 0,33 27 0 16,-41-64 0-16,41 64 0 0,0 0 0 15,-30-95 0-15,30 95 0 0,-1-119 0 16,1 119 0-16,35-127 0 0,-35 127 0 15,68-114 0-15,-68 114 0 0,82-95 0 0,-82 95 0 16,93-79 0-16,-3 11 0 0,-90 68 0 16,0 0 0-16,52-70 0 0</inkml:trace>
  <inkml:trace contextRef="#ctx0" brushRef="#br0" timeOffset="-202234.91">21411 5864 2048 0,'0'0'0'0,"0"0"0"15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4:00:52.21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2882 11916 2048 0,'0'0'0'0,"0"0"0"15,0 0 0-15,20 31 0 16,-3-7 0-1,10 46 0-15,-3 20 0 16,-1 18 0 0,-1 20 0-16,-9 14 0 15,0 11 0 1,-5 1 0-16,-5-9 0 16,-6-13 0-16,1-21 0 15,2-50 0-15,5 18 0 16,-2-31 0-16,-2-25 0 15,1-13 0 1,5-8 0-16,-1-2 0 16,-6 0 0-16,0 0 0 15,0 0 0-15,3-74 0 0</inkml:trace>
  <inkml:trace contextRef="#ctx0" brushRef="#br0" timeOffset="907.13">2550 11883 2048 0,'0'0'0'0,"0"0"0"16,0 0 0-1,61 9 0-15,-16-3 0 16,61 0 0 0,24-5 0-1,10 2 0-15,13 0 0 16,16-3 0-16,-15-1 0 15,-5 1 0-15,-1 0 0 16,-1 0 0-16,15 6 0 16,3 3 0-16,-2-1 0 15,7-5 0-15,6 0 0 16,12-5 0-16,3-5 0 16,-3-2 0-16,4-4 0 15,-192 13 0-15,200-11 0 16,-200 11 0-16,199-12 0 0,-199 12 0 15,205-15 0-15,-6 0 0 0,-199 15 0 16,202-9 0-16,-202 9 0 0,192-10 0 16,-192 10 0-16,189-8 0 0,-4 1 0 0,-185 7 0 15,185-8 0-15,-185 8 0 0,178-3 0 16,-15-3 0-16,-163 6 0 0,152-10 0 16,-152 10 0-16,137-8 0 0,-137 8 0 15,131-9 0-15,-131 9 0 0,121-13 0 16,-52 3 0-16,-69 10 0 0,100-17 0 15,-100 17 0-15,64-12 0 0,-64 12 0 16,73-10 0-16,-73 10 0 0,43-7 0 16,-43 7 0-16,0 0 0 0,51-12 0 0,-51 12 0 15,31-6 0-15,-31 6 0 0,14-3 0 16,-14 3 0-16,0 0 0 0,6-2 0 16,-6 2 0-16,1 0 0 0,-1 0 0 15,0 0 0-15,1 0 0 0,-1 0 0 16,7 25 0-16,-7-25 0 0,4 19 0 15,-4-19 0-15,0 0 0 0,2 63 0 16,-2-63 0-16,-2 84 0 0,2-84 0 16,-7 92 0-16,7-92 0 0,0 0 0 0,-4 44 0 15,4-44 0-15,7 150 0 0,-7-150 0 16,2 146 0-16,-2-146 0 0,6 146 0 16,-6-146 0-16,8 136 0 0,7-26 0 15,-15-110 0-15,8 96 0 0,-8-96 0 16,3 52 0-16,-3-52 0 0,9 92 0 15,0-33 0-15,-9-59 0 0,4 83 0 16,-2-31 0-16,-2-52 0 0,0 0 0 16,0 60 0-16,0-60 0 0,-1 38 0 15,1-38 0-15,-21 15 0 0,21-15 0 0,0 0 0 16,-7 2 0-16</inkml:trace>
  <inkml:trace contextRef="#ctx0" brushRef="#br0" timeOffset="1751.43">2709 13476 2048 0,'53'-1'0'15,"-15"1"0"-15,54-10 0 16,9 0 0 0,12-1 0-16,6 1 0 15,7 1 0 1,7 0 0 0,11 1 0-16,15 1 0 15,4-4 0-15,-18-1 0 16,-9 7 0-16,1-4 0 15,-1 4 0-15,15-1 0 16,11-6 0-16,-4 0 0 16,-3 4 0-16,7-1 0 15,0 2 0-15,-4-4 0 16,6 4 0-16,-164 7 0 0,0 0 0 16,160-8 0-16,-2 0 0 0,-158 8 0 15,160-6 0-15,-160 6 0 0,163-6 0 16,-1-3 0-16,-162 9 0 0,158-10 0 15,-158 10 0-15,156-10 0 0,2 2 0 16,-158 8 0-16,154-3 0 0,-154 3 0 16,151-7 0-16,-2 3 0 0,-149 4 0 15,139-6 0-15,-139 6 0 0,131-5 0 16,-8-6 0-16,-123 11 0 0,116-9 0 0,-116 9 0 16,103-10 0-16,-4-3 0 0,-99 13 0 15,94-9 0-15,-94 9 0 0,54-6 0 16,24 0 0-16,-78 6 0 0,50-5 0 15,-50 5 0-15,64 0 0 0,-64 0 0 16,39-2 0-16,-39 2 0 0,0 0 0 16,35-19 0-16,-35 19 0 0</inkml:trace>
  <inkml:trace contextRef="#ctx0" brushRef="#br0" timeOffset="1876.42">8504 13001 2048 0,'-24'-3'0'0,"16"2"0"16</inkml:trace>
  <inkml:trace contextRef="#ctx0" brushRef="#br0" timeOffset="14161.58">9017 12713 2048 0,'0'0'0'0,"43"-9"0"16,23-8 0-1,24 1 0 1,21 0 0-16,16 2 0 16,21 1 0-1,17 1 0 1,-8 0 0-16,-9 4 0 15,-21 3 0 1,-57 4 0-16,11-2 0 16,-31 3 0-1,-3-4 0-15,-18 0 0 16,-15 3 0 0,-16-29 0-1,2 30 0-15,0 0 0 0,0 0 0 16,-5-22 0-16,5 22 0 0,0 0 0 15,-46-33 0-15,46 33 0 0,0 0 0 16,-34-20 0-16,34 20 0 0,-58-20 0 16,58 20 0-16,0 0 0 0,-37-12 0 0,37 12 0 15,0 0 0-15,-18-4 0 0,18 4 0 16,0 0 0-16,-9-1 0 0,9 1 0 16,0 0 0-16,-3-1 0 0,3 1 0 15,0 0 0-15,57 23 0 0,-57-23 0 16,0 0 0-16,70 48 0 0,-70-48 0 15,41 31 0-15,-41-31 0 0,0 0 0 16,37 82 0-16,-37-82 0 0,0 0 0 16,6 95 0-16,-6-95 0 0,0 0 0 15,-29 101 0-15,29-101 0 0,-69 104 0 0,69-104 0 16,0 0 0-16,-94 94 0 0,94-94 0 16,-58 53 0-16</inkml:trace>
  <inkml:trace contextRef="#ctx0" brushRef="#br0" timeOffset="16761.84">11294 11812 2048 0,'0'0'0'0,"-61"136"0"16,-3 44 0-1,13 17 0 1,12 6 0-16,21-11 0 16,15-39 0-16,3-71 0 15,28 1 0 1,-6-34 0-16,29-8 0 16,-14-18 0-1,33-42 0-15,2-27 0 16,7-46 0-1,0-33 0 1,-7-3 0-16,-16 15 0 16,-26 51 0-1,-30 62 0-15,0 0 0 0,28-68 0 16,-28 68 0-16,19-40 0 0,-19 40 0 16,0 0 0-16,7-18 0 0,-7 18 0 15,-11-11 0-15,11 11 0 0,0 0 0 16,-11-4 0-16,11 4 0 0,0 0 0 15,-27 62 0-15,27-62 0 0,0 0 0 0,-17 111 0 16,17-111 0-16,-8 126 0 0,8-126 0 16,0 0 0-16,10 119 0 0,-10-119 0 15,0 0 0-15,24 101 0 0,-24-101 0 16,15 54 0-16,-15-54 0 0,0 0 0 16,39 60 0-16,-39-60 0 0,0 0 0 15,23 36 0-15,-23-36 0 0,0 0 0 16,47 5 0-16,-47-5 0 0,33-39 0 15,-33 39 0-15,0 0 0 0,15-76 0 0,-15 76 0 16,-1-87 0-16,1 87 0 0,0 0 0 16,-18-86 0-16,18 86 0 0,-39-81 0 15,39 81 0-15,0 0 0 0,-25-44 0 16,25 44 0-16,-48-70 0 0,48 70 0 16,0 0 0-16,-32-46 0 0,32 46 0 15,0 0 0-15,-29-80 0 0,29 80 0 16,-15-54 0-16,15 54 0 0,0 0 0 0,26-75 0 15,-26 75 0-15,56-57 0 0,-56 57 0 16,0 0 0-16,86-25 0 0,-86 25 0 16,0 0 0-16,94 6 0 0,-94-6 0 15,93 40 0-15,-93-40 0 0,0 0 0 16,90 72 0-16,-90-72 0 0,74 98 0 16,-74-98 0-16,0 0 0 0,52 116 0 15,-52-116 0-15,31 130 0 0,-31-130 0 16,12 121 0-16,-12-121 0 0,3 70 0 15,-3-70 0-15,0 81 0 0,0-81 0 0,0 49 0 16,0-49 0-16,-1 24 0 0,1-24 0 16,0 0 0-16,0 8 0 0,0-8 0 15,-11-14 0-15,11 14 0 0,0 0 0 16,-11-64 0-16,11 64 0 0,0 0 0 16,-2-100 0-16,2 100 0 0,2-120 0 15,-2 120 0-15,17-121 0 0,-17 121 0 16,16-109 0-16,-6 48 0 0,-10 61 0 15,36-68 0-15,-36 68 0 0,0 0 0 0,23-41 0 16,-23 41 0-16,38-45 0 0,-38 45 0 16,0 0 0-16,23-26 0 0,-23 26 0 15,0 0 0-15,18-2 0 0,-18 2 0 16,59 47 0-16,-59-47 0 0,0 0 0 16,40 94 0-16,-40-94 0 0,35 140 0 15,-35-140 0-15,0 0 0 0,24 171 0 16,-24-171 0-16,20 166 0 0,-20-166 0 15,26 142 0-15,-26-142 0 0,14 79 0 16,-14-79 0-16,24 79 0 0,-9-30 0 0,-15-49 0 16,0 0 0-16,0 0 0 0,4 13 0 15</inkml:trace>
  <inkml:trace contextRef="#ctx0" brushRef="#br0" timeOffset="17449.93">13397 12405 2048 0,'1'-50'0'15,"1"14"0"-15,-17-9 0 16,2 17 0 0,-55 36 0-1,-23 37 0 1,4 44 0 0,8 42 0-1,10 33 0-15,34 14 0 16,22-30 0-16,17-35 0 15,1-53 0 1,35 16 0-16,-9-29 0 16,49-12 0-16,-25-16 0 15,33-34 0 1,-88 15 0-16,0 0 0 16,0 0 0-16,90-43 0 0,-90 43 0 15,0 0 0-15,79-65 0 0,-79 65 0 16,0 0 0-16,71-87 0 0,-71 87 0 15</inkml:trace>
  <inkml:trace contextRef="#ctx0" brushRef="#br0" timeOffset="18575.87">13529 13031 2048 0,'12'14'0'16,"18"-5"0"-16,9-17 0 15,6-23 0 1,8-20 0 0,-4-22 0-1,-10-4 0 1,-15-4 0-16,-19 16 0 16,-25 27 0-1,-19 24 0 1,-20 32 0-1,-7 29 0 1,14 29 0-16,17 33 0 16,20 18 0-1,15-127 0-15,0 0 0 0,0 0 0 16,13 126 0-16,-13-126 0 0,42 109 0 16,24-30 0-16,-66-79 0 0,68 47 0 15,-68-47 0-15,71 20 0 0,-71-20 0 16,0 0 0-16,70-1 0 0,-70 1 0 15,0 0 0-15,80-26 0 0,-80 26 0 16,94-61 0-16,-94 61 0 0,99-104 0 0,-99 104 0 16,0 0 0-16,92-120 0 0,-92 120 0 15,74-125 0-15,-74 125 0 0,56-118 0 16,-56 118 0-16,31-93 0 0,-31 93 0 16,9-58 0-16,-9 58 0 0,-14-38 0 15,14 38 0-15,0 0 0 0,-33-18 0 16,33 18 0-16,0 0 0 0,-45 5 0 15,45-5 0-15,0 0 0 0,-71 37 0 16,71-37 0-16,-77 75 0 0,77-75 0 0,0 0 0 16,-65 115 0-16,65-115 0 0,-43 122 0 15,43-122 0-15,-19 116 0 0,19-116 0 16,10 90 0-16,-10-90 0 0,22 56 0 16,6-22 0-16,-28-34 0 0,0 0 0 15,33 13 0-15,-33-13 0 0,33-3 0 16,-33 3 0-16,0 0 0 0,38-21 0 15,-38 21 0-15,45-42 0 0,-45 42 0 16,50-64 0-16,-50 64 0 0,0 0 0 0,44-76 0 16,-44 76 0-16,0 0 0 0,33-74 0 15,-33 74 0-15,24-54 0 0,-24 54 0 16,0 0 0-16,15-31 0 0,-15 31 0 16,-2-7 0-16,2 7 0 0,0 0 0 15,-8 24 0-15,8-24 0 0,-6 52 0 16,6-52 0-16,0 0 0 0,-4 72 0 15,4-72 0-15,21 77 0 0,-21-77 0 16,0 0 0-16,32 62 0 0,-32-62 0 0,48 42 0 16,-48-42 0-16,0 0 0 0,62 19 0 15,-62-19 0-15,74-7 0 0,-74 7 0 16,83-33 0-16,-83 33 0 0,0 0 0 16,87-69 0-16,-87 69 0 0,81-96 0 15,-81 96 0-15,78-125 0 0,-78 125 0 16,71-145 0-16,-20 12 0 0,-51 133 0 15,32-125 0-15,-32 125 0 0,22-117 0 16,-22 117 0-16,12-111 0 0,-12 111 0 0,5-96 0 16,-9 10 0-16,4 86 0 0,-12-78 0 15,12 78 0-15,-17-61 0 0,17 61 0 16,-26-49 0-16,26 49 0 0,-25-37 0 16,25 37 0-16,0 0 0 0,-25-28 0 15,25 28 0-15,0 0 0 0,-23-13 0 16,23 13 0-16,0 0 0 0,-24 11 0 15,24-11 0-15,0 0 0 0,-28 51 0 0,28-51 0 16,-18 100 0-16,18-100 0 0,0 0 0 16,-10 134 0-16,10-134 0 0,0 0 0 15,2 169 0-15,-2-169 0 0,8 197 0 16,-8-197 0-16,0 0 0 0,0 0 0 16,7 212 0-16,-7-212 0 0,0 0 0 15,10 221 0-15,3 13 0 0,-13-234 0 16,0 0 0-16,15 201 0 0,-15-201 0 15,7 135 0-15</inkml:trace>
  <inkml:trace contextRef="#ctx0" brushRef="#br0" timeOffset="19279.61">11400 14051 2048 0,'0'0'0'15,"0"0"0"-15,0 0 0 16,0 0 0-1,30 11 0 1,-8-4 0 0,64-7 0-16,22-2 0 15,23-4 0 1,23-3 0 0,14 1 0-16,-1-3 0 15,13 8 0 1,14-3 0-16,-15 2 0 15,-20-2 0-15,-3 0 0 16,-4-1 0-16,-2 2 0 16,-2-1 0-16,-148 6 0 0,152-6 0 15,-152 6 0-15,150-5 0 0,-150 5 0 16,146-4 0-16,-146 4 0 0,138-7 0 16,-138 7 0-16,137-10 0 0,-137 10 0 15,140-6 0-15,-140 6 0 0,138-10 0 16,-4 3 0-16,-134 7 0 0,131-9 0 15,-131 9 0-15,112-7 0 0,-112 7 0 16,61-6 0-16,-61 6 0 0,81 0 0 16,-81 0 0-16,52 1 0 0,-52-1 0 0,0 0 0 15,52-8 0-15,-52 8 0 0,31-6 0 16,-31 6 0-16,0 0 0 0,8-34 0 16</inkml:trace>
  <inkml:trace contextRef="#ctx0" brushRef="#br0" timeOffset="20951.31">10530 11749 2048 0,'10'64'0'16,"4"35"0"-16,-5 30 0 15,3 21 0 1,16 23 0 0,-20 25 0-16,-7 69 0 15,-1-28 0 1,0-34 0-16,-1-26 0 15,-2-9 0 1,11 19 0-16,-2-27 0 16,0-34 0-16,-3-62 0 15,5 7 0-15,-2-29 0 16,14-30 0 0,-5-12 0-1,-9-2 0-15,-6 0 0 16,0 0 0-16,0 0 0 0,0 0 0 15,10-45 0-15</inkml:trace>
  <inkml:trace contextRef="#ctx0" brushRef="#br0" timeOffset="22045.93">11185 11504 2048 0,'155'-20'0'0,"50"2"0"16,5-4 0 0,60 1 0-1,67 6 0-15,-28-13 0 16,-34 5 0-1,70 2 0 1,70 2 0 0,38-1 0-1,-6 6 0 1,-28 9 0 0,-86-6 0-16,-83-3 0 15,-55 3 0 1,-29 0 0-16,-31 1 0 15,-135 10 0-15,0 0 0 16,107-17 0-16,-107 17 0 0,59-11 0 16,-59 11 0-16,0 0 0 0,69-8 0 0,-69 8 0 15,0 0 0-15,41-7 0 0,-41 7 0 16,0 0 0-16,18-2 0 0,-18 2 0 16,0 0 0-16,38-6 0 0,-38 6 0 15,0 0 0-15,24-5 0 0,-24 5 0 16,0 0 0-16,12-2 0 0,-12 2 0 15,0 0 0-15,5-1 0 0,-5 1 0 16,0 0 0-16,-6 55 0 0,6-55 0 16,0 0 0-16,-18 84 0 0,18-84 0 15,0 0 0-15,-29 108 0 0,29-108 0 0,0 0 0 16,-31 123 0-16,31-123 0 0,-26 151 0 16,26-151 0-16,-23 164 0 0,23-164 0 15,-25 169 0-15,25-169 0 0,-18 154 0 16,18-154 0-16,-6 150 0 0,6-150 0 15,-4 148 0-15,4-148 0 0,-1 148 0 16,1-11 0-16,0-137 0 0,3 131 0 16,-3-131 0-16,0 135 0 0,0-135 0 15,2 122 0-15,-2-122 0 0,7 127 0 0,-7-4 0 16,0-123 0-16,-5 113 0 0,5-113 0 16,-7 111 0-16,-6-6 0 0,13-105 0 15,-22 96 0-15,22-96 0 0,-14 53 0 16,-16 34 0-16,30-87 0 0,-18 55 0 15,18-55 0-15,-35 83 0 0,35-83 0 16,-24 51 0-16,24-51 0 0,-47 62 0 16,47-62 0-16,0 0 0 0,-59 61 0 15,59-61 0-15,-75 48 0 0,75-48 0 0,-91 41 0 16,91-41 0-16,-111 36 0 0,111-36 0 16,-126 25 0-16,126-25 0 0,-146 19 0 15,-27-11 0-15,173-8 0 0,-175 3 0 16,175-3 0-16,-183 4 0 0,183-4 0 15,-179 6 0-15,179-6 0 0,0 0 0 16,-195 7 0-16,-69 8 0 0,264-15 0 16,0 0 0-16,-319 24 0 0,18 6 0 15,301-30 0-15,0 0 0 0,-340 46 0 0,340-46 0 16,-325 54 0-16,325-54 0 0,-363 80 0 16,363-80 0-16,-343 67 0 0</inkml:trace>
  <inkml:trace contextRef="#ctx0" brushRef="#br0" timeOffset="25210.02">9560 11457 2048 0,'41'59'0'0,"7"27"0"16,13 15 0-1,-3 9 0 1,-4 10 0-16,2-4 0 16,-12-14 0-1,-20-45 0-15,-14-31 0 16,-6-17 0-1</inkml:trace>
  <inkml:trace contextRef="#ctx0" brushRef="#br0" timeOffset="25428.75">9789 11289 2048 0,'0'0'0'16,"-10"21"0"0,-15 41 0-16,-20 45 0 15,-11 33 0 1,-10 31 0 0,-2 0 0-16,0-29 0 15</inkml:trace>
  <inkml:trace contextRef="#ctx0" brushRef="#br0" timeOffset="26429.18">16902 12248 2048 0,'0'0'0'15,"0"0"0"1,16 45 0 0,13 38 0-1,4 46 0-15,-9 23 0 16,12 20 0 0,2-17 0-16,-7-24 0 15,-3-27 0-15,-11-47 0 16,6 26 0-16,-9-28 0 15,1-5 0 1,-8-23 0 0,10-41 0-1,-6-57 0-15,-1-41 0 16,-10 112 0-16,0 0 0 16,10-136 0-16,-10 136 0 0,10-155 0 15,-10 155 0-15,19-155 0 0,-19 155 0 16,17-130 0-16,-17 130 0 0,19-109 0 15,-19 109 0-15,17-97 0 0,-17 97 0 16,22-91 0-16,-22 91 0 0,13-53 0 16,-13 53 0-16,18-63 0 0,-18 63 0 15,0 0 0-15,10-39 0 0,-10 39 0 16,0 0 0-16,19-45 0 0,-19 45 0 0,0 0 0 16,0 0 0-16,6-14 0 0</inkml:trace>
  <inkml:trace contextRef="#ctx0" brushRef="#br0" timeOffset="27149.04">17611 13054 2048 0,'28'10'0'16,"22"-8"0"-1,7-17 0 1,4-27 0-16,-4-28 0 16,0-22 0-1,-5-3 0 1,-15 9 0-16,-21 16 0 16,-13 11 0-1,-24 18 0 1,-21 24 0-1,-13 28 0 1,-8 34 0 0,10 27 0-16,5 29 0 15,48-101 0-15,0 0 0 16,-25 122 0-16,25-122 0 0,0 0 0 16,-3 127 0-16,3-127 0 0,13 116 0 15,-13-116 0-15,33 99 0 0,-33-99 0 16,49 69 0-16,-49-69 0 0,63 46 0 0,-63-46 0 15,75 19 0-15,-75-19 0 0,0 0 0 16,78-3 0-16,-78 3 0 0,0 0 0 16,92-44 0-16,-92 44 0 0,102-82 0 15,-102 82 0-15,92-108 0 0,-92 108 0 16,0 0 0-16,76-114 0 0,-14 5 0 16,-62 109 0-16,44-89 0 0,-44 89 0 15,20-63 0-15,-20 63 0 0,10-38 0 16,-10 38 0-16,0 0 0 0,0-22 0 15,0 22 0-15,0 0 0 0,-6-8 0 0,6 8 0 16,-7 6 0-16,7-6 0 0,0 0 0 16,-11 39 0-16,11-39 0 0,0 0 0 15,-21 71 0-15,21-71 0 0,-11 117 0 16,11-117 0-16,0 0 0 0,-5 144 0 16,5-144 0-16,9 140 0 0,-9-140 0 0,20 123 0 15,-20-123 0-15,25 90 0 0,11-33 0 16,-36-57 0-16,40 31 0 0,-40-31 0 15,38 4 0-15,-38-4 0 0,39-21 0 16,-39 21 0-16,48-38 0 0,-48 38 0 16,47-61 0-16,-47 61 0 0,47-91 0 15,-47 91 0-15,0 0 0 0,0 0 0 16,17-47 0-16</inkml:trace>
  <inkml:trace contextRef="#ctx0" brushRef="#br0" timeOffset="27477.13">18472 12366 2048 0,'34'19'0'16,"-10"-4"0"-1,24-22 0-15,-16 1 0 16,1-41 0 0,-13 12 0-1,-22-26 0 1,-2 21 0 0,-40 9 0-1,13 14 0 1,-10 32 0-1,29-10 0 1</inkml:trace>
  <inkml:trace contextRef="#ctx0" brushRef="#br0" timeOffset="27758.35">19101 11941 2048 0,'-2'17'0'15,"0"38"0"1,-5 39 0 0,-1 33 0-16,-4 27 0 15,9 27 0 1,6-14 0-16,5-17 0 16,3-15 0-16,-10-14 0 15,8-10 0-15,0-11 0 16,0-17 0-1,-1-16 0-15,10-18 0 16,-1-29 0-16,0-41 0 16</inkml:trace>
  <inkml:trace contextRef="#ctx0" brushRef="#br0" timeOffset="28729.37">19482 13211 2048 0,'24'0'0'15,"19"-10"0"1,12-13 0 0,2-18 0-16,-4-14 0 15,-22 20 0 1,-18 18 0-1,2-66 0-15,-24 14 0 16,-26 34 0 0,-34 36 0-1,-13 30 0 1,1 26 0-16,13 23 0 16,24 12 0-1,30 7 0 1,32-7 0-16,-18-92 0 0,0 0 0 15,0 0 0-15,52 77 0 0,-52-77 0 16,82 47 0-16,-82-47 0 0,0 0 0 16,104 18 0-16,-104-18 0 0,127-14 0 15,-127 14 0-15,147-47 0 0,-147 47 0 16,152-71 0-16,-152 71 0 0,145-86 0 16,-145 86 0-16,125-86 0 0,-24 2 0 15,-101 84 0-15,85-80 0 0,-85 80 0 16,61-71 0-16,-61 71 0 0,45-62 0 15,-45 62 0-15,29-55 0 0,-29 55 0 0,0 0 0 16,8-40 0-16,-8 40 0 0,-14-29 0 16,14 29 0-16,0 0 0 0,-44-8 0 15,44 8 0-15,0 0 0 0,-69 21 0 16,69-21 0-16,-81 50 0 0,81-50 0 16,0 0 0-16,-76 78 0 0,76-78 0 15,-61 88 0-15,61-88 0 0,-46 80 0 0,46-80 0 16,0 0 0-16,-22 69 0 0,22-69 0 15,-4 49 0-15,4-49 0 0,0 0 0 16,20 42 0-16,-20-42 0 0,39 28 0 16,-39-28 0-16,58 13 0 0,-58-13 0 15,71-8 0-15,-71 8 0 0,0 0 0 16,71-33 0-16,-71 33 0 0,73-53 0 16,-73 53 0-16,28-31 0 0,-28 31 0 0,0 0 0 15,70-125 0-15,-70 125 0 0,52-133 0 16,-52 133 0-16,0 0 0 0,30-144 0 15,-30 144 0-15,15-144 0 0,-15 144 0 16,3-131 0-16,-3 131 0 0,-9-112 0 16,9 112 0-16,-8-78 0 0,-3 23 0 15,11 55 0-15,0 0 0 0,-9-38 0 16,9 38 0-16,0 0 0 0,-9-23 0 16,9 23 0-16,0 0 0 0,-5-10 0 0,5 10 0 15,-4 21 0-15,4-21 0 0,0 0 0 16,-3 66 0-16,3-66 0 0,0 0 0 15,-5 112 0-15,5-112 0 0,0 0 0 16,0 0 0-16,4 148 0 0,-4-148 0 16,0 0 0-16,16 201 0 0,-16-201 0 15,29 248 0-15,-29-248 0 0,29 218 0 16,-13-43 0-16,-16-175 0 0,6 130 0 16,-6-130 0-16,5 100 0 0,1-19 0 0,-6-81 0 15,2 61 0-15,7-18 0 0,-9-43 0 16,7 19 0-16,-7-19 0 0,6-4 0 15,-6 4 0-15,10-23 0 0</inkml:trace>
  <inkml:trace contextRef="#ctx0" brushRef="#br0" timeOffset="28872.57">21425 13521 2048 0,'-19'-31'0'0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6T04:03:34.42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9614 2610 2048 0,'0'0'0'0,"-9"-41"0"15,4 10 0-15,2 15 0 16,2 10 0-1,-23-22 0 1,7 8 0-16,7 11 0 16,7 6 0-1,1 0 0-15,29-10 0 16,-9 3 0 0,49-15 0-16,-19 8 0 15,43-7 0 1,5 3 0-1,-7-2 0-15,-39 8 0 16,4-13 0 0,-54 28 0-16,0 0 0 0,32-21 0 15,-32 21 0-15,27-35 0 0,-27 35 0 0,0 0 0 16,15-24 0-16,-15 24 0 0,6-10 0 16,-6 10 0-16,3-5 0 0,-3 5 0 15,-22 13 0-15,22-13 0 0,0 0 0 16,-17 11 0-16,17-11 0 0,-30 79 0 15,30-79 0-15,-32 113 0 0,32-113 0 16,-28 133 0-16,28-133 0 0,-27 147 0 16,27-147 0-16,0 0 0 0,-30 162 0 0,30-162 0 15,0 0 0-15,-30 160 0 0,4 3 0 16,26-163 0-16,-26 133 0 0,26-133 0 16,-15 72 0-16,15-72 0 0,-13 58 0 15,13-58 0-15,-5 33 0 0,5-33 0 16,-3 13 0-16,3-13 0 0,35-20 0 15,-35 20 0-15,36-63 0 0</inkml:trace>
  <inkml:trace contextRef="#ctx0" brushRef="#br0" timeOffset="422.69">10423 2402 2048 0,'0'0'0'0,"-28"12"0"15,3 18 0 1,3 14 0-16,-3 14 0 16,8 14 0-1,2 1 0-15,11 2 0 16,21-10 0-1,23-10 0-15,7-11 0 16,8-9 0 0,3-11 0-16,-6 6 0 15,-11 0 0 1,-9 3 0-16,-24 5 0 16,-25 12 0-1,-27 0 0 1,44-50 0-16,0 0 0 0,-72 47 0 15,72-47 0-15,-82 32 0 0,82-32 0 0,-74 14 0 16,74-14 0-16,0 0 0 0,-58-5 0 16,58 5 0-16,-34-41 0 0,34 41 0 15,-11-90 0-15,11 90 0 0,12-118 0 16</inkml:trace>
  <inkml:trace contextRef="#ctx0" brushRef="#br0" timeOffset="1281.53">10405 2550 2048 0,'30'-17'0'15,"20"-4"0"1,19 1 0-16,15-1 0 15,7 3 0 1,9 5 0-16,-3-7 0 16,-9 9 0-1,-14 4 0-15,-22 6 0 16,-27 1 0 0,-14-9 0-16,-21-4 0 15,-15 11 0 1,-19 13 0-16,-4 11 0 15,0 15 0 1,12 9 0-16,6 6 0 16,30-52 0-16,0 0 0 0,-22 57 0 15,22-57 0-15,0 0 0 0,-9 57 0 16,9-57 0-16,12 48 0 0,-12-48 0 16,24 28 0-16,-24-28 0 0,28 8 0 15,-28-8 0-15,0 0 0 0,40-17 0 16,-40 17 0-16,43-39 0 0,-43 39 0 15,32-46 0-15,-32 46 0 0,0 0 0 16,29-52 0-16,-29 52 0 0,16-45 0 16,-16 45 0-16,8-28 0 0,-8 28 0 15,-7-19 0-15,7 19 0 0,-17 5 0 0,17-5 0 16,0 0 0-16,-33 17 0 0,33-17 0 16,-35 32 0-16,35-32 0 0,-27 41 0 15,27-41 0-15,0 0 0 0,-18 38 0 16,18-38 0-16,8 33 0 0,-8-33 0 15,35 17 0-15,-35-17 0 0,57-4 0 16,-57 4 0-16,76-24 0 0,-76 24 0 16,0 0 0-16,86-49 0 0,-86 49 0 15,94-65 0-15,-94 65 0 0,96-74 0 16,-12-3 0-16,-16 7 0 0,-68 70 0 16,49-60 0-16,-49 60 0 0,32-52 0 15,-32 52 0-15,24-46 0 0,-24 46 0 16,12-32 0-16,-12 32 0 0,1-24 0 15,-1 24 0-15,-1-12 0 0,1 12 0 16,0 0 0-16,-5 10 0 0,5-10 0 16,-11 48 0-16,11-48 0 0,-18 77 0 15,18-77 0-15,0 0 0 0,-38 123 0 0,38-123 0 16,0 0 0-16,-47 149 0 0,47-149 0 16,0 0 0-16,-56 191 0 0,56-191 0 15,-54 203 0-15,54-203 0 0,0 0 0 16,-46 207 0-16,16-44 0 0,30-163 0 15,0 0 0-15,-12 140 0 0,16-40 0 16,-4-100 0-16,13 76 0 0,-13-76 0 16,11 39 0-16,-3-35 0 0,-8-4 0 15,0 0 0-15,11-19 0 0</inkml:trace>
  <inkml:trace contextRef="#ctx0" brushRef="#br0" timeOffset="1641">11866 3075 2048 0,'0'0'0'16,"0"0"0"-16,-16 37 0 15,4-11 0 1,10 17 0-16,3-17 0 15,25-13 0 1,-5-10 0 0,11-22 0-16,-11 3 0 15,-13-17 0 1,-6 10 0 0,-16-4 0-16,4 6 0 15,-14 24 0 1,9 0 0-1,-29 3 0-15,30-5 0 16,14-1 0-16</inkml:trace>
  <inkml:trace contextRef="#ctx0" brushRef="#br0" timeOffset="2125.53">12275 2909 2048 0,'0'0'0'0,"0"0"0"15,0 0 0-15,0 0 0 16,0 0 0-1,-17 12 0-15,5-1 0 16,5 0 0 0,12-2 0-1,22-8 0-15,25-2 0 16,20-1 0 0,19-4 0-16,20-6 0 15,12 7 0 1,17-4 0-16,-2-1 0 15,-21 1 0-15,-15 2 0 16,-8-1 0-16,-94 8 0 16,0 0 0-16,78-11 0 0,-78 11 0 15,60-10 0-15,-60 10 0 0,49-13 0 16,-49 13 0-16,33-17 0 0,-33 17 0 16,18-16 0-16,-18 16 0 0,0 0 0 0,16-21 0 15,-16 21 0-15,9-21 0 0,-9 21 0 16,7-11 0-16,-7 11 0 0,0 0 0 15,6-14 0-15,-6 14 0 0</inkml:trace>
  <inkml:trace contextRef="#ctx0" brushRef="#br0" timeOffset="2766.08">14879 2498 2048 0,'8'-24'0'0,"-4"-5"0"15,-10 1 0 1,-11 9 0-16,-13 9 0 15,-19 11 0 1,-8 5 0-16,-4 13 0 16,-5 20 0-1,-9 14 0 1,-7 34 0 0,11 6 0-16,-2 38 0 15,26-10 0 1,30-20 0-16,33-15 0 15,23-20 0-15,25-19 0 16,14-21 0 0,-78-26 0-16,0 0 0 0,86 10 0 15,-86-10 0-15,0 0 0 0,86-2 0 16,-86 2 0-16,87-12 0 0,-87 12 0 0,93-27 0 16,-93 27 0-16,0 0 0 0,92-38 0 15,-92 38 0-15,76-31 0 0,-76 31 0 16,0 0 0-16,46-36 0 0,-46 36 0 15,26-31 0-15,-26 31 0 0,12-29 0 16,-12 29 0-16,0 0 0 0,6-20 0 16,-6 20 0-16,-1-13 0 0,1 13 0 15,-3-5 0-15,3 5 0 0,0 0 0 0,-1-2 0 16,1 2 0-16,0-1 0 0,0 1 0 16,0-2 0-16,0 2 0 0,0 0 0 15,1-1 0-15,-1 1 0 0,-1 1 0 16,1-1 0-16,0 0 0 0,0 0 0 15,0 0 0-15,12 0 0 0,-12 0 0 16,0 0 0-16,3-6 0 0</inkml:trace>
  <inkml:trace contextRef="#ctx0" brushRef="#br0" timeOffset="4628.24">16197 2102 2048 0,'0'0'0'0,"8"-31"0"16,-2 8 0-1,-3 12 0 1,-6-12 0-16,0 8 0 16,-24 5 0-1,8 3 0-15,-33 1 0 16,15 3 0 0,-24 22 0-16,22-3 0 15,-12 20 0 1,19-10 0-16,4 14 0 15,13-15 0 1,10 41 0 0,14 18 0-16,-4-32 0 15,-5-52 0-15,0 0 0 0,10 82 0 16,-10-82 0-16,11 96 0 0,-11-96 0 16,0 0 0-16,4 104 0 0,-4-104 0 15,-4 114 0-15,4-114 0 0,0 0 0 16,-23 138 0-16,23-138 0 0,-48 123 0 15,48-123 0-15,-66 145 0 0,66-145 0 16,-62 133 0-16,62-133 0 0,0 0 0 16,-53 124 0-16,53-124 0 0,-29 70 0 15,3 20 0-15,26-90 0 0,0 0 0 0,-16 56 0 16,16-56 0-16,1 62 0 16,-1-62 0-16,0 0 0 0,4 38 0 0,-4-38 0 15,58 38 0-15,-58-38 0 0,0 0 0 16,96 18 0-16,-96-18 0 0,121-9 0 15,-121 9 0-15,129-21 0 0,-129 21 0 16,0 0 0-16</inkml:trace>
  <inkml:trace contextRef="#ctx0" brushRef="#br0" timeOffset="5550.11">16821 2943 2048 0,'21'-30'0'0,"-5"-15"0"15,-1-6 0 1,-6-14 0-16,-6-5 0 16,-6 6 0-1,-5 5 0-15,-3 5 0 16,-7 9 0-1,-9 11 0-15,-12 17 0 16,-16 21 0 0,1 14 0-16,-9 24 0 15,-4 17 0 1,9 11 0-16,-1 19 0 16,6 15 0-1,13-2 0-15,20-11 0 16,20-91 0-16,0 0 0 15,-12 75 0-15,12-75 0 0,12 57 0 16,-12-57 0-16,0 0 0 0,27 44 0 16,-27-44 0-16,42 21 0 0,-42-21 0 0,54 3 0 15,-54-3 0-15,55-18 0 0,-55 18 0 16,0 0 0-16,54-42 0 0,-54 42 0 16,55-65 0-16,-55 65 0 0,55-77 0 15,-55 77 0-15,0 0 0 0,42-83 0 16,-42 83 0-16,35-79 0 0,-35 79 0 15,28-76 0-15,-28 76 0 0,15-63 0 16,-15 63 0-16,0 0 0 0,7-46 0 16,-7 46 0-16,3-29 0 0,-3 29 0 0,2-8 0 15,-2 8 0-15,1 19 0 16,-1-19 0-16,2 47 0 0,-2-47 0 16,-5 67 0-16,5-67 0 0,-9 86 0 15,9-86 0-15,0 0 0 0,-1 86 0 16,1-86 0-16,4 79 0 0,-4-79 0 15,20 66 0-15,-20-66 0 0,47 55 0 16,-47-55 0-16,0 0 0 0,58 28 0 16,-58-28 0-16,74-7 0 0,-74 7 0 0,0 0 0 15,77-67 0-15</inkml:trace>
  <inkml:trace contextRef="#ctx0" brushRef="#br0" timeOffset="5883.29">17593 2192 2048 0,'0'0'0'0,"0"0"0"15,0 0 0-15,-24 28 0 16,-10 23 0-1,-1 17 0-15,1 37 0 16,-9-5 0 0,0 53 0-1,-4 18 0 1,6-8 0-16,8 9 0 16,-1-6 0-16,15-70 0 15,15-6 0-15,4-39 0 16,11-33 0-1,4-58 0-15</inkml:trace>
  <inkml:trace contextRef="#ctx0" brushRef="#br0" timeOffset="6508.56">17827 2414 2048 0,'0'0'0'16,"0"0"0"-16,0 0 0 16,0 0 0-16,0 0 0 15,5 25 0 1,-3 24 0-16,-1 17 0 15,-11 12 0 1,-12 20 0-16,-4 21 0 16,-3-4 0-1,3-23 0-15,6-30 0 16,5-14 0 0,7-22 0-16,-3-4 0 15,-2-14 0 1,-7-20 0-16,7-25 0 15,13 37 0-15,0 0 0 0,0 0 0 16,4-63 0-16,-4 63 0 0,27-79 0 16,-27 79 0-16,39-84 0 0,-39 84 0 15,50-74 0-15,-50 74 0 0,0 0 0 16,45-57 0-16,-45 57 0 0,39-41 0 16,-39 41 0-16,39-23 0 0,-39 23 0 15,37-10 0-15,-37 10 0 0,34 3 0 0,-34-3 0 16,0 0 0-16,30 20 0 0,-30-20 0 15,30 35 0-15,-30-35 0 0,21 39 0 16,-21-39 0-16,20 41 0 0,-20-41 0 16,0 0 0-16,8 47 0 0,-8-47 0 15,-6 49 0-15,6-49 0 0,-20 58 0 16,20-58 0-16,-45 55 0 0,45-55 0 16,0 0 0-16,-67 49 0 0,67-49 0 15,-83 49 0-15,83-49 0 0,-88 38 0 16,88-38 0-16,0 0 0 0,-72 17 0 0,72-17 0 15</inkml:trace>
  <inkml:trace contextRef="#ctx0" brushRef="#br0" timeOffset="7119.02">18214 2350 2048 0,'0'0'0'16,"-3"-22"0"-16,-2-1 0 15,1 11 0-15,1 4 0 16,13-1 0 0,15-4 0-16,13 10 0 15,13 3 0-15,17-4 0 16,6 0 0-1,-4-6 0-15,-1-5 0 16,-8 6 0 0,-4-3 0-16,-7-7 0 15,-13 0 0-15,-8 8 0 16,-13 6 0 0,-8 5 0-1,-14-2 0-15,6 2 0 0,0 0 0 16,-8 2 0-16,8-2 0 0,-15 12 0 15,15-12 0-15,-27 30 0 0,27-30 0 16,-30 48 0-16,30-48 0 0,-37 60 0 16,37-60 0-16,-37 83 0 0,37-83 0 15,0 0 0-15,-40 102 0 0,40-102 0 0,-23 119 0 16,23-119 0-16,-18 122 0 0,12-3 0 16,6-119 0-16,16 129 0 0,-16-129 0 15,15 114 0-15,-15-114 0 0,11 92 0 16,2-4 0-16,-13-88 0 0,1 76 0 15,-1-76 0-15,-11 75 0 0,11-75 0 16,-22 72 0-16,22-72 0 0,-33 65 0 16,33-65 0-16,-20 34 0 0,20-34 0 0,-9 16 0 15,9-16 0-15,-83 62 0 0,83-62 0 16,0 0 0-16,-86 51 0 0,86-51 0 16,-79 30 0-16,79-30 0 0,-71 1 0 15,71-1 0-15,-53-32 0 0,53 32 0 16,-23-86 0-16</inkml:trace>
  <inkml:trace contextRef="#ctx0" brushRef="#br0" timeOffset="7503.02">19261 2491 2048 0,'23'-24'0'15,"9"9"0"1,1 10 0-16,0 9 0 16,0 15 0-16,8 5 0 15,-2 16 0 1,-3 16 0-16,7 17 0 15,9 14 0 1,-4-7 0-16,-4 6 0 16,-1-21 0-1,-7-13 0-15,5-13 0 16,-4-1 0 0,-12-17 0-1,-7-5 0-15,-5-10 0 16,4-17 0-1,-17 11 0-15,0 0 0 0,0 0 0 0,25-41 0 16,-25 41 0-16</inkml:trace>
  <inkml:trace contextRef="#ctx0" brushRef="#br0" timeOffset="7909.23">19753 2469 2048 0,'0'0'0'16,"0"0"0"-16,0 0 0 15,-16-1 0-15,-11 20 0 16,-13 29 0 0,-10 9 0-16,-7 14 0 15,-10 18 0 1,-7 17 0-16,-5 8 0 15,7-2 0-15,17-14 0 16,11-11 0-16,-2-21 0 16,2-10 0-16,4-1 0 15,12-10 0-15,8-12 0 16,8-8 0 0,7-11 0-16,7-6 0 15,-2-8 0-15,0 0 0 0,0 0 0 16,16-1 0-16,-16 1 0 0,19-12 0 15,-19 12 0-15,22-23 0 0,-22 23 0 16,19-22 0-16,-19 22 0 0,10-14 0 16,-10 14 0-16,0 0 0 0,3-5 0 15</inkml:trace>
  <inkml:trace contextRef="#ctx0" brushRef="#br0" timeOffset="23909.71">21784 7443 2048 0,'0'0'0'0,"0"0"0"16,0 0 0-1,0 0 0 1,51-30 0-16,-13 9 0 16,29-58 0-1,3-22 0 1,-4-9 0-1,-3-11 0 1,-5 0 0-16,-6 10 0 16,-23 48 0-16,0-8 0 15,-10 27 0 1,-12-9 0 0,-5 20 0-1,-2 33 0-15,0 0 0 0,0 0 0 0,-34-9 0 16,34 9 0-16,0 0 0 0,-25-1 0 15,25 1 0-15,0 0 0 0,-74 54 0 16,74-54 0-16,-68 81 0 0,68-81 0 16,0 0 0-16,-50 89 0 0,50-89 0 15,0 0 0-15,-26 52 0 0,26-52 0 16,0 0 0-16,0 0 0 0,17 78 0 0,-17-78 0 16,0 0 0-16,43 70 0 0,-43-70 0 15,0 0 0-15,88 54 0 0,-88-54 0 16,97 33 0-16,-97-33 0 0,0 0 0 15,92 28 0-15,-92-28 0 0,0 0 0 16,52 17 0-16,-52-17 0 0,0 0 0 16,43 55 0-16,-43-55 0 0,0 0 0 15,20 76 0-15,-20-76 0 0,0 0 0 16,5 83 0-16,-5-83 0 0,0 0 0 16,2 49 0-16,-2-49 0 0,0 0 0 0,-7 60 0 15,7-60 0-15,0 0 0 0,-6 36 0 16,6-36 0-16,0 0 0 0,27 10 0 15,-27-10 0-15,53-42 0 0,-53 42 0 16,0 0 0-16,68-81 0 0,-68 81 0 16,73-106 0-16,-73 106 0 0,0 0 0 15,64-111 0-15,-64 111 0 0,53-98 0 16,-53 98 0-16,27-55 0 0,-5-9 0 0,-22 64 0 16,14-40 0-16,-14 40 0 0,0 0 0 15,6-19 0-15,-6 19 0 0,0 0 0 16,2-9 0-16,-2 9 0 0,-13 2 0 15,13-2 0-15,0 0 0 0,-32 31 0 16,32-31 0-16,-41 71 0 0,41-71 0 16,0 0 0-16,-34 99 0 0,34-99 0 15,-17 105 0-15,17-105 0 0,0 0 0 16,-8 60 0-16,8-60 0 0,0 0 0 0,0 0 0 16,8 85 0-16,-8-85 0 0,6 53 0 15,-6-53 0-15,0 0 0 0,43 43 0 16,-43-43 0-16,63-8 0 0,-63 8 0 15,0 0 0-15,62-53 0 0,-62 53 0 16,59-81 0-16,-59 81 0 0,0 0 0 16,46-87 0-16,-46 87 0 0,22-50 0 15,-22 50 0-15,0 0 0 0,23-68 0 16,-23 68 0-16,12-44 0 0,-12 44 0 0,0 0 0 16,6-20 0-16,-6 20 0 0,0 0 0 15,2-8 0-15,-2 8 0 0,7 17 0 16,-7-17 0-16,0 0 0 0,0 0 0 15,-6 57 0-15,6-57 0 0,-9 79 0 16,9-79 0-16,0 0 0 0,-4 120 0 16,4-120 0-16,-2 78 0 0,2-78 0 15,0 0 0-15,28 81 0 0,-28-81 0 16,23 48 0-16,-23-48 0 0,0 0 0 16,36 18 0-16,-36-18 0 0,54-18 0 15,-54 18 0-15,0 0 0 0,62-66 0 0,-62 66 0 16,69-108 0-16,-69 108 0 0,66-132 0 15,-66 132 0-15,0 0 0 0,60-147 0 16,-60 147 0-16,49-146 0 0,-9 12 0 16,-40 134 0-16,23-77 0 0,-23 77 0 15,20-94 0-15,-20 94 0 0,13-60 0 16,-13 60 0-16,4-65 0 0,-2 23 0 16,-2 42 0-16,0-19 0 0,0 19 0 0,0 0 0 15,-12-21 0-15,12 21 0 0,-10-13 0 16,10 13 0-16,-36 31 0 0,36-31 0 15,0 0 0-15,-46 68 0 0,46-68 0 16,-54 100 0-16,54-100 0 0,-38 111 0 16,38-111 0-16,-30 119 0 0,30-119 0 15,-13 116 0-15,13-116 0 0,0 0 0 16,-7 99 0-16,7-99 0 0,16 91 0 16,-16-91 0-16,0 0 0 0,22 104 0 15,-22-104 0-15,0 0 0 0,0 0 0 0,15 63 0 16,-15-63 0-16,51 89 0 0,-51-89 0 15,86 61 0-15,-86-61 0 0,0 0 0 16,94 2 0-16,-94-2 0 0,106-45 0 16,-106 45 0-16,106-84 0 0,-106 84 0 15,0 0 0-15,95-98 0 0,-15 2 0 16,-80 96 0-16,43-54 0 0,-43 54 0 0,39-74 0 16,-39 74 0-16,20-46 0 0,-20 46 0 15,0 0 0-15,12-59 0 0,-12 59 0 16,4-36 0-16,-4 36 0 0,-16-46 0 15,16 46 0-15,0 0 0 0,-10-29 0 16,10 29 0-16,-48-8 0 0,48 8 0 16,0 0 0-16,-32-2 0 0,32 2 0 15,-58 45 0-15,58-45 0 0,-55 74 0 16,55-74 0-16,0 0 0 0,0 0 0 0,-42 95 0 16,42-95 0-16,-12 90 0 0,12-90 0 15,0 0 0-15,0 0 0 0,29 105 0 16,-29-105 0-16,0 0 0 0,50 91 0 15,-50-91 0-15,80 82 0 0,-80-82 0 16,0 0 0-16,103 56 0 0,-103-56 0 16,0 0 0-16,95 7 0 0,-95-7 0 15,0 0 0-15,85-37 0 0</inkml:trace>
  <inkml:trace contextRef="#ctx0" brushRef="#br0" timeOffset="30151.11">18651 8210 2048 0,'0'0'0'15,"0"0"0"1,0 0 0 0,49 3 0-1,24-1 0 1,18 0 0-16,22 1 0 15,25-4 0 1,27-3 0 0,15 0 0-1,16-5 0 1,59-4 0 0,-29 3 0-16,21-11 0 15,-29 9 0-15,-22-1 0 16,-196 13 0-1,0 0 0-15,0 0 0 0,194-13 0 16,-194 13 0-16,0 0 0 0,250-12 0 16,-250 12 0-16,0 0 0 0,305-20 0 0,-305 20 0 15,0 0 0-15,326-15 0 0,-326 15 0 16,0 0 0-16,327-13 0 0,-327 13 0 16,0 0 0-16,327-10 0 0,-327 10 0 15,330-11 0-15,-330 11 0 0,323-14 0 16,-323 14 0-16,0 0 0 0,245-8 0 15,-245 8 0-15,0 0 0 0,199-9 0 16,-199 9 0-16,0 0 0 0,211-8 0 16,-211 8 0-16,0 0 0 0,224-11 0 0,-224 11 0 15,0 0 0-15,222-14 0 0,-222 14 0 16,210-17 0-16,-210 17 0 0,187-21 0 16,-187 21 0-16,158-12 0 0,-158 12 0 15,122-10 0-15,-56 5 0 0,-66 5 0 16,70-6 0-16,-70 6 0 0,42-3 0 15,-42 3 0-15,46-9 0 0,-46 9 0 16,27-6 0-16,-27 6 0 0,21-13 0 16</inkml:trace>
  <inkml:trace contextRef="#ctx0" brushRef="#br0" timeOffset="37045.51">7047 10487 2048 0</inkml:trace>
  <inkml:trace contextRef="#ctx0" brushRef="#br0" timeOffset="39608.33">12530 8826 2048 0,'31'-23'0'16,"21"-15"0"-1,7-20 0 1,14-26 0-16,3-11 0 16,-3-9 0-1,-7-4 0 1,-13 14 0-16,-27 42 0 15,-11-6 0 1,-10 22 0-16,-20 11 0 16,3 10 0-1,-49 42 0 1,18-2 0 0,1 29 0-1,42-54 0-15,0 0 0 16,0 0 0-16,-23 38 0 0,23-38 0 15,0 0 0-15,0 0 0 0,24 73 0 16,-24-73 0-16,0 0 0 0,48 81 0 16,-48-81 0-16,67 90 0 0,-67-90 0 0,0 0 0 15,62 93 0-15,-62-93 0 0,0 0 0 16,46 89 0-16,-46-89 0 0,0 0 0 16,26 48 0-16,-26-48 0 0,0 0 0 15,0 0 0-15,5 84 0 0,-5-84 0 16,0 0 0-16,0 53 0 0,0-53 0 15,0 0 0-15,0 26 0 0,0-26 0 0,0 0 0 16,6 14 0-16,-6-14 0 0,0 0 0 16,23-28 0-16,-23 28 0 0,0 0 0 15,0 0 0-15,28-74 0 0,-28 74 0 16,0 0 0-16,35-109 0 0,-35 109 0 16,0 0 0-16,41-121 0 0,-41 121 0 15,24-73 0-15,-24 73 0 0,0 0 0 16,0 0 0-16,28-75 0 0,-28 75 0 15,0 0 0-15,15-44 0 0,-15 44 0 0,0 0 0 16,7-21 0-16,-7 21 0 0,0 0 0 16,5 34 0-16,-5-34 0 0,0 0 0 15,-4 76 0-15,4-76 0 0,0 0 0 16,-2 111 0-16,2-111 0 0,0 0 0 16,1 106 0-16,-1-106 0 0,0 0 0 15,0 0 0-15,0 59 0 0,0-59 0 16,0 0 0-16,25 51 0 0,-25-51 0 15,0 0 0-15,18 28 0 0,-18-28 0 0,0 0 0 16,31-30 0-16,-31 30 0 0,37-79 0 16,-37 79 0-16,0 0 0 0,32-100 0 15,-32 100 0-15,0 0 0 0,18-59 0 16,-18 59 0-16,0 0 0 0,16-71 0 16,-16 71 0-16,0 0 0 0,9-43 0 15,-9 43 0-15,0 0 0 0,5-19 0 16,-5 19 0-16,0 0 0 0,1 36 0 15,-1-36 0-15,0 0 0 0,-1 77 0 0,1-77 0 16,0 0 0-16,4 90 0 0,-4-90 0 16,0 0 0-16,13 92 0 0,-13-92 0 15,0 0 0-15,12 50 0 0,-12-50 0 16,0 0 0-16,49 50 0 0,-49-50 0 16,0 0 0-16,37 29 0 0,-37-29 0 15,0 0 0-15,77-42 0 0,-77 42 0 16,0 0 0-16,81-96 0 0,-81 96 0 15,0 0 0-15,73-123 0 0,-73 123 0 0,55-143 0 16,-55 143 0-16,0 0 0 0,46-144 0 16,-46 144 0-16,35-122 0 0,-35 122 0 15,19-68 0-15,-19 68 0 0,8-29 0 16,-8 29 0-16,3-11 0 0,-3 11 0 16,0 0 0-16,1-5 0 0,-1 5 0 15,0 0 0-15,-3-19 0 0,3 19 0 16,0 0 0-16,-17 32 0 0,17-32 0 15,0 0 0-15,-19 93 0 0,19-93 0 0,0 0 0 16,-17 136 0-16,17-136 0 0,0 0 0 16,-13 147 0-16,12-20 0 0,1-127 0 15,25 97 0-15,-25-97 0 0,0 0 0 16,19 50 0-16,27-4 0 0,-46-46 0 16,0 0 0-16,32 25 0 0,-32-25 0 15,0 0 0-15,56 8 0 0,-56-8 0 16,0 0 0-16,70-25 0 0,-70 25 0 15,0 0 0-15,78-65 0 0,-78 65 0 0,0 0 0 16,74-104 0-16,-74 104 0 0,0 0 0 16,58-115 0-16,-58 115 0 0,0 0 0 15,29-67 0-15,-29 67 0 0,0 0 0 16,14-31 0-16,-14 31 0 0,0 0 0 16,5-13 0-16,-5 13 0 0,0 0 0 15,-3-18 0-15,3 18 0 0,0 0 0 16,-27 27 0-16,27-27 0 0,0 0 0 15,-44 70 0-15,44-70 0 0,0 0 0 0,-54 93 0 16,54-93 0-16,-41 97 0 16,41-97 0-16,0 0 0 0,-21 57 0 0,21-57 0 15,0 0 0-15,23 71 0 0,-23-71 0 16,0 0 0-16,63 44 0 0,-63-44 0 16,0 0 0-16,105 4 0 0,-105-4 0 15,0 0 0-15,133-32 0 0,-133 32 0 16,0 0 0-16,140-67 0 0,-140 67 0 15,0 0 0-15,131-83 0 0,-131 83 0 0,110-89 0 16,-110 89 0-16,61-52 0 16,-61 52 0-16,53-54 0 0,-53 54 0 0,31-31 0 15,-31 31 0-15,0 0 0 0,13-14 0 16,-13 14 0-16,0 0 0 0,0 0 0 16,-38-3 0-16,38 3 0 0,0 0 0 15,-82 28 0-15,82-28 0 0,0 0 0 16,-97 54 0-16,97-54 0 0,0 0 0 15,-103 80 0-15,103-80 0 0,0 0 0 16,-80 87 0-16,80-87 0 0,0 0 0 16,-42 50 0-16,42-50 0 0,0 0 0 0,3 57 0 15,-3-57 0-15,0 0 0 0,9 34 0 16,-9-34 0-16,0 0 0 0,75-8 0 16,-75 8 0-16,0 0 0 0,104-61 0 15,-104 61 0-15,0 0 0 0,107-99 0 16,-107 99 0-16,0 0 0 0,93-128 0 15,-93 128 0-15,0 0 0 0,71-135 0 16,-71 135 0-16,0 0 0 0,52-128 0 16,-52 128 0-16,0 0 0 0,29-120 0 0,-29 120 0 15,0 0 0-15,13-68 0 0,-13 68 0 16,0 0 0-16,1-69 0 0,-1 69 0 16,0 0 0-16,-1-40 0 0,1 40 0 15,0 0 0-15,-1-18 0 0,1 18 0 16,0 0 0-16,0 78 0 0,0-78 0 15,0 0 0-15,2 133 0 0,-2-133 0 16,0 0 0-16,-1 169 0 0,1-169 0 16,0 0 0-16,0 175 0 0,0-175 0 0,12 166 0 15,-12-166 0-15,22 141 0 0,-22-141 0 16,0 0 0-16,16 79 0 0,-16-79 0 16,0 0 0-16,0 0 0 0,11 24 0 15</inkml:trace>
  <inkml:trace contextRef="#ctx0" brushRef="#br0" timeOffset="41105.25">16353 8113 2048 0,'0'0'0'16,"-34"16"0"0,-12 31 0-1,5 31 0 1,8 33 0 0,13 16 0-1,22-11 0 1,4-49 0-1,55-7 0 1,17-41 0 0,1-54 0-1,-13-41 0 1,-21-39 0 0,-26-9 0-1,-19 124 0-15,0 0 0 0,0 0 0 16,-9-109 0-16,9 109 0 0,0 0 0 15,0 0 0-15,-10-62 0 0,10 62 0 16,0 0 0-16,-6-26 0 0,6 26 0 16,0 0 0-16,-2-11 0 0,2 11 0 0,0 0 0 15,-130-25 0-15,130 25 0 0,0 0 0 16,0 0 0-16,-98-14 0 0,98 14 0 16,0 0 0-16,-10-40 0 0,10 40 0 15,0 0 0-15,80-46 0 0,-80 46 0 16,0 0 0-16,123-37 0 0,-123 37 0 15,0 0 0-15,132-13 0 0,-132 13 0 16,0 0 0-16,0 0 0 0,125 13 0 16,-125-13 0-16,0 0 0 0,95 54 0 0,-95-54 0 15,0 0 0-15,60 95 0 0,-60-95 0 16,0 0 0-16,28 129 0 0,-28-129 0 16,0 0 0-16,6 143 0 0,-6-143 0 15,0 0 0-15,2 145 0 0,-2-145 0 16,0 0 0-16,1 81 0 0,-1-81 0 15,0 0 0-15,0 0 0 0,22 84 0 16,-22-84 0-16,0 0 0 0,17 49 0 16,-17-49 0-16,0 0 0 0,56-28 0 0,-56 28 0 15,0 0 0-15,61-103 0 0,-61 103 0 16,0 0 0-16,55-136 0 0,-55 136 0 16,0 0 0-16,46-136 0 0,-46 136 0 15,0 0 0-15,26-78 0 0,-26 78 0 16,25-77 0-16,-25 77 0 0,16-45 0 15,-16 45 0-15,0 0 0 0,7-22 0 16,-7 22 0-16,0 0 0 0,3-7 0 16,-3 7 0-16,0 0 0 0,-1 51 0 15,1-51 0-15,0 0 0 0,-1 96 0 0,1-96 0 16,0 0 0-16,16 109 0 0,-16-109 0 16,0 0 0-16,0 0 0 0,10 65 0 15,-10-65 0-15,0 0 0 0,50 69 0 16,-50-69 0-16,69 38 0 0,-69-38 0 15,0 0 0-15,77-14 0 0,-77 14 0 16,0 0 0-16,81-57 0 0,-81 57 0 16,0 0 0-16,78-89 0 0,-78 89 0 15,0 0 0-15,66-100 0 0,-66 100 0 0,0 0 0 16,37-60 0-16,-37 60 0 0,0 0 0 16,0 0 0-16,18-61 0 0,-18 61 0 15,0 0 0-15,8-38 0 0,-8 38 0 16,0 0 0-16,-38 7 0 0,38-7 0 15,0 0 0-15,-66 60 0 0,66-60 0 16,0 0 0-16,-63 102 0 0,63-102 0 16,-47 128 0-16,47-128 0 0,0 0 0 0,-10 125 0 15,10-125 0-15,0 0 0 0,23 109 0 16,-23-109 0-16,0 0 0 0,54 71 0 16,-54-71 0-16,0 0 0 0,86 32 0 15,-86-32 0-15,0 0 0 0,103-7 0 16,-103 7 0-16,0 0 0 0,120-47 0 15,-120 47 0-15,0 0 0 0,123-95 0 16,-123 95 0-16,0 0 0 0,117-122 0 16,-117 122 0-16,97-130 0 0,-97 130 0 15,62-110 0-15,-62 110 0 0,30-59 0 0,-30 59 0 16,0 0 0-16,11-53 0 0,-11 53 0 16,0 0 0-16,3-29 0 0,-3 29 0 15,-40-8 0-15,40 8 0 0,0 0 0 16,-72 21 0-16,72-21 0 0,0 0 0 15,-47 14 0-15,47-14 0 0,0 0 0 16,-40 57 0-16,40-57 0 0,0 0 0 16,-23 38 0-16,23-38 0 0,0 0 0 0,30 80 0 15,-30-80 0-15,0 0 0 0,58 88 0 16,-58-88 0-16,0 0 0 0,72 91 0 16,-72-91 0-16,0 0 0 0,65 96 0 15,-65-96 0-15,0 0 0 0,51 89 0 16,-51-89 0-16,0 0 0 0,30 50 0 15,-30-50 0-15,0 0 0 0,13 23 0 16,-13-23 0-16,0 0 0 0,18 30 0 16,-18-30 0-16,0 0 0 0,13 19 0 15,-13-19 0-15,0 0 0 0,67-48 0 0,-67 48 0 16,0 0 0-16,92-63 0 0,-92 63 0 16,0 0 0-16,0 0 0 0,103-65 0 15,-103 65 0-15</inkml:trace>
  <inkml:trace contextRef="#ctx0" brushRef="#br0" timeOffset="41198.99">19192 8460 2048 0,'0'0'0'16,"0"0"0"0</inkml:trace>
  <inkml:trace contextRef="#ctx0" brushRef="#br0" timeOffset="42173.46">2424 15795 2048 0,'0'0'0'0,"0"0"0"31,0 0 0-31,20 30 0 16,-4-10 0-16,11 58 0 15,-1 14 0-15,1 4 0 16,0-2 0-16,5-11 0 16,-11-35 0-1,17 10 0-15,-14-23 0 16,33-14 0-16,-19-10 0 15,45-29 0-15,18-24 0 16,15-26 0 0,10-25 0-16,5-17 0 0,-4-8 0 15,-6 6 0-15,1-4 0 16,2 4 0-16,-124 112 0 16,0 0 0-16,124-116 0 0,4-2 0 0,-128 118 0 15,128-119 0-15,2 11 0 0,-130 108 0 16,124-106 0-16,-124 106 0 0,119-96 0 15,-9 12 0-15,-110 84 0 0,106-75 0 16,-8 11 0-16,-98 64 0 0,87-54 0 16,-37 24 0-16,-50 30 0 0,71-38 0 15,-71 38 0-15,46-25 0 0,-5-5 0 16</inkml:trace>
  <inkml:trace contextRef="#ctx0" brushRef="#br0" timeOffset="44610.89">2842 14679 2048 0,'0'0'0'16,"0"0"0"-16,12 33 0 16,-3-8 0-1,10 36 0-15,0 17 0 16,-3 14 0 0,3 18 0-16,0 13 0 15,-4 12 0-15,0 13 0 16,-4-14 0-16,-2-16 0 15,-3-12 0-15,0-3 0 16,-4-2 0 0,1-6 0-16,-3-41 0 15,3 26 0-15,0-30 0 16,-3-25 0-16,-6-10 0 16,-1-8 0-16,7-7 0 0,0 0 0 15,2-52 0-15,-2 52 0 0,3-73 0 16,-3 73 0-16,0 0 0 0,8-97 0 15</inkml:trace>
  <inkml:trace contextRef="#ctx0" brushRef="#br0" timeOffset="46473.42">2765 14524 2048 0,'0'0'0'16,"0"0"0"0,0 0 0-16,0 0 0 15,30 20 0-15,-6-6 0 16,34 9 0-1,-16-10 0 1,50 5 0-16,15-3 0 16,14-8 0-1,13-4 0-15,13-1 0 16,15-6 0-16,-12-1 0 16,-6 1 0-16,-1 1 0 15,1 0 0-15,17-3 0 16,2 3 0-16,6 1 0 15,2 0 0-15,-171 2 0 16,174-2 0-16,-174 2 0 0,182-3 0 16,-2 5 0-16,-180-2 0 0,184 1 0 15,-184-1 0-15,193 2 0 0,1-2 0 16,-194 0 0-16,199-2 0 0,-199 2 0 16,195 0 0-16,0 4 0 0,-195-4 0 15,194 0 0-15,-194 0 0 0,192 5 0 16,1-5 0-16,-193 0 0 0,196 6 0 0,-196-6 0 15,0 0 0-15,200 5 0 0,-200-5 0 16,210 2 0-16,56 7 0 0,-266-9 0 16,258 11 0-16,-258-11 0 0,225 8 0 15,-12 1 0-15,-213-9 0 0,208 9 0 16,-208-9 0-16,200 3 0 0,-200-3 0 16,202 1 0-16,-1 4 0 0,-201-5 0 15,204 2 0-15,-204-2 0 0,195 3 0 0,4 1 0 16,-199-4 0-16,194 8 0 0,-194-8 0 15,190 5 0-15,-190-5 0 0,193 4 0 16,-4-1 0-16,-189-3 0 0,185-1 0 16,-185 1 0-16,179-1 0 0,-6 1 0 15,-173 0 0-15,169-3 0 0,-169 3 0 16,159-2 0-16,-3-2 0 0,-156 4 0 16,149-1 0-16,-149 1 0 0,143-5 0 15,-143 5 0-15,132-7 0 0,-9-1 0 0,-123 8 0 16,119-9 0-16,-119 9 0 0,68-6 0 15,32-13 0-15,-100 19 0 0,96-20 0 16,-96 20 0-16,56-13 0 0,20-2 0 16,-76 15 0-16,49-9 0 0,-49 9 0 15,64-15 0-15,-64 15 0 0,41-10 0 16,-41 10 0-16,48-12 0 0,-48 12 0 16,0 0 0-16,30-7 0 0,-30 7 0 15,13-4 0-15,-13 4 0 0,29-3 0 0,-29 3 0 16,20-1 0-16,-20 1 0 0,0 0 0 15,9-1 0-15,-9 1 0 0,4 0 0 16,-4 0 0-16,7 28 0 0,-7-28 0 16,5 20 0-16,-5-20 0 0,0 0 0 15,-3 47 0-15,3-47 0 0,-3 32 0 16,3-32 0-16,-7 65 0 0,7-65 0 16,-5 45 0-16,5-45 0 0,-12 86 0 15,12-86 0-15,0 0 0 0,-9 92 0 16,9-92 0-16,-6 54 0 0,6-54 0 0,-14 101 0 15,14-101 0-15,-15 104 0 0,15-104 0 16,-10 99 0-16,10-99 0 0,-9 97 0 16,9-97 0-16,-7 96 0 0,7-96 0 15,-4 94 0-15,4-94 0 0,0 92 0 16,0-92 0-16,-1 92 0 0,1-92 0 16,0 0 0-16,-4 90 0 0,2-40 0 15,2-50 0-15,-10 86 0 0,10-86 0 0,-6 58 0 16,6-58 0-16,-12 89 0 0,12-89 0 15,-8 57 0-15,8-57 0 0,-20 79 0 16,20-79 0-16,-13 48 0 0,13-48 0 16,-37 59 0-16,37-59 0 0,-24 35 0 15,24-35 0-15,-59 51 0 0,59-51 0 16,-41 31 0-16,41-31 0 0,-75 39 0 16,75-39 0-16,-51 24 0 0,51-24 0 15,-98 24 0-15,98-24 0 0,-110 14 0 0,110-14 0 16,-110 15 0-16,110-15 0 0,-116 8 0 15,116-8 0-15,-124 4 0 0,-5-3 0 16,129-1 0-16,-141-3 0 0,12 2 0 16,129 1 0-16,-128-4 0 0,128 4 0 15,-123-5 0-15,0-1 0 0,123 6 0 16,-157-2 0-16,157 2 0 0,-149 0 0 16,4-2 0-16,145 2 0 0,-142-4 0 0,0 2 0 15,142 2 0-15,-145-3 0 0,1-3 0 16,-5 8 0-16,149-2 0 0,-150 2 0 15,150-2 0-15,-150 0 0 0,150 0 0 16,-154-1 0-16,154 1 0 0,-187-2 0 16,187 2 0-16,-182-1 0 0,182 1 0 15,-216 6 0-15,216-6 0 0,-204 5 0 16,204-5 0-16,-228 2 0 0,18 4 0 16,210-6 0-16,-232 2 0 0,232-2 0 15,-208-4 0-15,208 4 0 0,0 0 0 0,-185 0 0 16,185 0 0-16,-217-1 0 0,217 1 0 15,-252-5 0-15,-7 5 0 0,259 0 0 16,-223 0 0-16,223 0 0 0,-185 4 0 16,185-4 0-16,0 0 0 0,-171-2 0 15,-38-7 0-15,209 9 0 0,-232-1 0 16,37 2 0-16,195-1 0 0,-177 2 0 0,19-3 0 16,158 1 0-16,0 0 0 0,-157 6 0 15,157-6 0-15,-151 10 0 0,151-10 0 16,-191 13 0-16,191-13 0 0,-173 4 0 15,-20 6 0-15,193-10 0 0,-168 7 0 16,26 1 0-16,142-8 0 0,-122 5 0 16,6 5 0-16,116-10 0 0,-112 9 0 0,112-9 0 15,0 0 0-15,-127 6 0 0,127-6 0 16,0 0 0-16,-131 3 0 0,131-3 0 16,0 0 0-16,-121 2 0 0,121-2 0 15,-66 1 0-15,66-1 0 0,-64 0 0 16,64 0 0-16,-36 0 0 0,-15-4 0 15,51 4 0-15,-32-3 0 0,32 3 0 16,-38-5 0-16,38 5 0 0,-25-3 0 16,25 3 0-16,-11-3 0 0,11 3 0 15,-36-3 0-15,36 3 0 0,-26 0 0 0,13-2 0 16,13 2 0-16,-5 0 0 0,5 0 0 16,-2 0 0-16,2 0 0 0,-1 0 0 15,1 0 0-15,-9-25 0 0</inkml:trace>
  <inkml:trace contextRef="#ctx0" brushRef="#br0" timeOffset="53436.88">12331 7978 2048 0,'-29'66'0'16,"-7"33"0"0,6 24 0-1,4 12 0 1,14 37 0 0,15 12 0-16,21 3 0 15,43-9 0 1,18-42 0-16,23-36 0 15,19-27 0-15,13-21 0 16,14-7 0 0,16-20 0-1</inkml:trace>
  <inkml:trace contextRef="#ctx0" brushRef="#br0" timeOffset="54020.03">18604 7696 2048 0,'55'-7'0'0,"21"18"0"16,4 22 0-1,1 27 0 1,-17 25 0-1,-5 28 0 1,-15 25 0 0,-21 12 0-1,-20 17 0-15,-19 2 0 16,-20-9 0 0,-21-18 0-16,-16-21 0 15,-6-11 0-15,-13-9 0 16,2-9 0-1,1-16 0-15,36-35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A56B9-4B14-6E31-F1CE-51CE90162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8E2A5-694F-7423-545D-37AF17F81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31252-DD4B-A6DA-F8FE-D4D8EF6F2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FCD72-9136-D093-DF51-36634F98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D9A1-86E2-587F-9D54-6AFBE64D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035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D6D8-CDF5-6B55-2013-42A240EA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563EB-7C57-FA88-AC0F-F1CC5C3C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E1D-8D80-5975-7867-63FB6E9D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A5E2-384A-6765-8900-1630EBC3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57C61-F3A9-1F40-C2AC-C0048995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62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79E0E-DFAA-C568-2D8F-C583DDD94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0CBC9-47D2-C9B3-5A23-163279D3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C179-40A2-4B79-BA97-FEC298DF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3851-B8B4-1DFD-A924-6840E4D4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ECF4-D550-1B98-2CB8-503CADA3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010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CF3-BDA6-618F-38BE-0C39307F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10D48-8B04-1B9F-7E7D-BC021FAD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A92C-1A2D-2AE8-C95E-8934392E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6AC85-308F-180A-6C99-97BC9EDD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8FA2-D2EE-6CC2-7CE4-5C3CCAAD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343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6767-4593-4009-0644-3D63565E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F17C-FC37-F4B0-1EB6-1B2549DB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1A0E-3B6F-990D-F2DE-AD4A53FC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7C74-3102-F180-975B-081F22ED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D9FEC-509F-9753-2022-636A96D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01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B325-69F6-68CF-1C2A-F0C234D8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1DEF-6F6E-C39A-009F-8AED6A22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B650-8913-B43E-986B-3EC648B1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B101-FC1C-0D4B-E5D1-BE037FD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F4DEE-D202-E1B5-8D0D-2251F654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14DF-7195-84C0-715D-AC05F105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430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A67B-3D1B-1BBC-EDF0-D53BAD2E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15A37-2E5D-C322-2CD0-C6E9000A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4B7BA-CEB4-9C4D-F55E-3F35D928C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D86B2-89FF-5AC7-29C1-D756C4BBB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FF8D3-11CD-376E-D989-892E78339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058FBB-2FBA-939E-C464-6F3F5F0A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ACF32-05E1-91A9-9C8D-403D8743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384B7-478D-FCCA-34A1-9ABC9C1A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154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5E2A-1790-A5A3-1456-859FEF69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1808C-A420-7CAF-EAA5-3B9D17A8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D185B-0334-AA69-C32C-3951CC21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40EB3-5F88-227F-EB37-C452CF95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2219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30921-FFB4-E7FD-6DDE-42248D5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0A7B4-C6F0-9BB5-B375-9D128FBB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B19E4-C5E0-11B8-A6BB-AA39BA2A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645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78D7-FAB0-A8A1-968F-CD5DFD6F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697D-06F9-1FD1-844C-8F5CE72F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20A20-7B4B-9AE2-F66E-7BAB59E4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621B-9212-3674-BC1F-F3A5BC5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46E24-F232-DB98-7A9B-7B7E591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807818-89E9-E760-B82C-E6C2E7FE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29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4658-F93D-FA65-FE94-899A8038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F60C-CA37-C677-C1E7-A799ADA8FA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56B3D-54CD-BCC3-09D1-8EB795FEC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4DFE-F207-96CF-2338-73C94C0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7D10A-ECE1-6599-A61C-30039337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B1CF2-C532-9C6E-3D25-7E9374AA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2452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C55C6-BC57-AFDA-4ECB-849F6977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DE1F9-F068-AA1F-7210-D4C62BAEF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E6BD3-6A97-980F-B400-6492FF64C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32F2-2001-44CF-A84E-51AA575C3303}" type="datetimeFigureOut">
              <a:rPr lang="en-IN" smtClean="0"/>
              <a:t>26-04-2023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BADD-6A4E-BE56-69B1-262DFDC9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D7BC5-186F-D0F0-91AB-77716AD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A7EF-C8FC-457F-88CE-F33FE12ACB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37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.xml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5F410-F8D2-9384-F35C-074BA70CB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56D4A-20E1-D9B6-FAB5-AEDCF8918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EB1F2C-1E29-CA8B-4A1D-A5CBFBEE1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12F9FF-9F60-8950-18E3-3A12923CB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76AE8-AE8F-F0DA-3CD8-5DE9441DB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698E10-5ADB-C736-13CE-E9D5DEE536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AB39B6-FADD-8819-885D-982F577B21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BEFAA4-D5AE-26CC-26A6-B86550141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3412EC-4D9B-460B-18BC-5FB206BD54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76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Select the most appropriate option to fill the blank.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9. Aristotle held that persons are fit to ______ while others are fit to be _______.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Ruled over, ruled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Ruling, rule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Rule, Ruled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Rule, Ruled over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95FB8C-9559-AC5F-6CE4-F9ED1E7BDF0F}"/>
                  </a:ext>
                </a:extLst>
              </p14:cNvPr>
              <p14:cNvContentPartPr/>
              <p14:nvPr/>
            </p14:nvContentPartPr>
            <p14:xfrm>
              <a:off x="872640" y="710280"/>
              <a:ext cx="8210520" cy="5302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95FB8C-9559-AC5F-6CE4-F9ED1E7BDF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3280" y="700920"/>
                <a:ext cx="8229240" cy="532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198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Select the most appropriate option to fill the blank.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10. Nitin told Rohan that he ________ English fluently and was very happy.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Can speak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Could Speak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Could have spoken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Could speaking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2F38AB-0FE7-1EF5-BE1F-8509743B93A6}"/>
                  </a:ext>
                </a:extLst>
              </p14:cNvPr>
              <p14:cNvContentPartPr/>
              <p14:nvPr/>
            </p14:nvContentPartPr>
            <p14:xfrm>
              <a:off x="1049760" y="811080"/>
              <a:ext cx="7951680" cy="4168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2F38AB-0FE7-1EF5-BE1F-8509743B93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0400" y="801720"/>
                <a:ext cx="7970400" cy="418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671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5F410-F8D2-9384-F35C-074BA70CB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56D4A-20E1-D9B6-FAB5-AEDCF8918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39E40F-EB04-396F-9B02-965C4EE30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CB4A9B-C946-7F31-E4ED-55DE4999A40E}"/>
                  </a:ext>
                </a:extLst>
              </p14:cNvPr>
              <p14:cNvContentPartPr/>
              <p14:nvPr/>
            </p14:nvContentPartPr>
            <p14:xfrm>
              <a:off x="2234520" y="501840"/>
              <a:ext cx="7831080" cy="285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CB4A9B-C946-7F31-E4ED-55DE4999A4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5160" y="492480"/>
                <a:ext cx="7849800" cy="28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8647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ONE WORD SUBSTITUTION: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11. We will leave towards 6:00 a.m.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At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ON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For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from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BEA624-8046-F8F9-A26A-41E9A1A17856}"/>
                  </a:ext>
                </a:extLst>
              </p14:cNvPr>
              <p14:cNvContentPartPr/>
              <p14:nvPr/>
            </p14:nvContentPartPr>
            <p14:xfrm>
              <a:off x="728640" y="2162160"/>
              <a:ext cx="7628760" cy="417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BEA624-8046-F8F9-A26A-41E9A1A178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280" y="2152800"/>
                <a:ext cx="7647480" cy="41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04452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ONE WORD SUBSTITUTION: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12. The manager behaves as if he knows everything and has unlimited knowledge.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Omnipotent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Omniscient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Omnipresent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Omnivorous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D50404-6C3D-58A8-7A81-83B7B1898BA4}"/>
                  </a:ext>
                </a:extLst>
              </p14:cNvPr>
              <p14:cNvContentPartPr/>
              <p14:nvPr/>
            </p14:nvContentPartPr>
            <p14:xfrm>
              <a:off x="1055880" y="784800"/>
              <a:ext cx="6474960" cy="587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D50404-6C3D-58A8-7A81-83B7B1898B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520" y="775440"/>
                <a:ext cx="6493680" cy="58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963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ONE WORD SUBSTITUTION: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13. Strong taste or liking for something.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Insolvent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 Ebullient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Parole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Penchant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292C82-25C5-564D-64B3-0B2FE8251553}"/>
                  </a:ext>
                </a:extLst>
              </p14:cNvPr>
              <p14:cNvContentPartPr/>
              <p14:nvPr/>
            </p14:nvContentPartPr>
            <p14:xfrm>
              <a:off x="1012320" y="891000"/>
              <a:ext cx="9307080" cy="464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292C82-25C5-564D-64B3-0B2FE82515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2960" y="881640"/>
                <a:ext cx="9325800" cy="46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186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ONE WORD SUBSTITUTION: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14. Drawings or writings scribbled on the wall in public places.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Graffiti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Posters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Sketchers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Hoardings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B9CF2D-5FF9-3488-D410-1EA630D1FB34}"/>
                  </a:ext>
                </a:extLst>
              </p14:cNvPr>
              <p14:cNvContentPartPr/>
              <p14:nvPr/>
            </p14:nvContentPartPr>
            <p14:xfrm>
              <a:off x="1005120" y="2654280"/>
              <a:ext cx="2712600" cy="248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B9CF2D-5FF9-3488-D410-1EA630D1FB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760" y="2644920"/>
                <a:ext cx="2731320" cy="25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245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ONE WORD SUBSTITUTION: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15. Easily hurt emotionally.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Senseless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 Sensible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Incensed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Sensitive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560C6B-D00A-B653-AC2E-44ABC1BDF6F0}"/>
                  </a:ext>
                </a:extLst>
              </p14:cNvPr>
              <p14:cNvContentPartPr/>
              <p14:nvPr/>
            </p14:nvContentPartPr>
            <p14:xfrm>
              <a:off x="914040" y="4644000"/>
              <a:ext cx="2810520" cy="92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560C6B-D00A-B653-AC2E-44ABC1BDF6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680" y="4634640"/>
                <a:ext cx="2829240" cy="9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202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ONE WORD SUBSTITUTION: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16. One who speaks for others.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Spokesperson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Verbose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Talkative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Orator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0E5D63-FA50-C666-CA5A-2E903A1EB612}"/>
                  </a:ext>
                </a:extLst>
              </p14:cNvPr>
              <p14:cNvContentPartPr/>
              <p14:nvPr/>
            </p14:nvContentPartPr>
            <p14:xfrm>
              <a:off x="1043280" y="754200"/>
              <a:ext cx="5731920" cy="5080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0E5D63-FA50-C666-CA5A-2E903A1EB6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920" y="744840"/>
                <a:ext cx="5750640" cy="509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646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ONE WORD SUBSTITUTION: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17. A set of rooms especially in a hotel for the use of one person or his family.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Suite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Flat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Apartment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Abode</a:t>
            </a:r>
          </a:p>
        </p:txBody>
      </p:sp>
    </p:spTree>
    <p:extLst>
      <p:ext uri="{BB962C8B-B14F-4D97-AF65-F5344CB8AC3E}">
        <p14:creationId xmlns:p14="http://schemas.microsoft.com/office/powerpoint/2010/main" val="69963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851647" y="1391773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Select the most appropriate option to fill the blank.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You must _______ fail to watch my daughter’s first stage performance.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Unless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Without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Except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Devoid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AF78D8-2E83-CC71-F664-D0A90A64869D}"/>
                  </a:ext>
                </a:extLst>
              </p14:cNvPr>
              <p14:cNvContentPartPr/>
              <p14:nvPr/>
            </p14:nvContentPartPr>
            <p14:xfrm>
              <a:off x="937800" y="2203920"/>
              <a:ext cx="5822640" cy="276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AF78D8-2E83-CC71-F664-D0A90A6486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440" y="2194560"/>
                <a:ext cx="5841360" cy="27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0844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ONE WORD SUBSTITUTION: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18. No longer in use.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Obscure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Oriental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Original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Obsolete</a:t>
            </a:r>
          </a:p>
        </p:txBody>
      </p:sp>
    </p:spTree>
    <p:extLst>
      <p:ext uri="{BB962C8B-B14F-4D97-AF65-F5344CB8AC3E}">
        <p14:creationId xmlns:p14="http://schemas.microsoft.com/office/powerpoint/2010/main" val="3698946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ONE WORD SUBSTITUTION: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19. A mass of ice, snow and rocks falling rapidly sown a mountain-side.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Blizzard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Glacier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Avalanche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Typhoon</a:t>
            </a:r>
          </a:p>
        </p:txBody>
      </p:sp>
    </p:spTree>
    <p:extLst>
      <p:ext uri="{BB962C8B-B14F-4D97-AF65-F5344CB8AC3E}">
        <p14:creationId xmlns:p14="http://schemas.microsoft.com/office/powerpoint/2010/main" val="3243572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ONE WORD SUBSTITUTION: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20. Made of artificial substance or material.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Synthetic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 Offensive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Expensive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Authentic</a:t>
            </a:r>
          </a:p>
        </p:txBody>
      </p:sp>
    </p:spTree>
    <p:extLst>
      <p:ext uri="{BB962C8B-B14F-4D97-AF65-F5344CB8AC3E}">
        <p14:creationId xmlns:p14="http://schemas.microsoft.com/office/powerpoint/2010/main" val="3725776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C9B71-F69B-C9EA-E679-8251DEB09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1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851647" y="1391773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Select the most appropriate option to fill the blank.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2. A common man is not fully ___________ with the complexities of the laws.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Accused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Abused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Conversed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Reversed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4A7E41-83CB-214B-6055-2D5D913EC33C}"/>
                  </a:ext>
                </a:extLst>
              </p14:cNvPr>
              <p14:cNvContentPartPr/>
              <p14:nvPr/>
            </p14:nvContentPartPr>
            <p14:xfrm>
              <a:off x="751320" y="743040"/>
              <a:ext cx="6971400" cy="4748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4A7E41-83CB-214B-6055-2D5D913EC3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960" y="733680"/>
                <a:ext cx="6990120" cy="47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092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851647" y="1391773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Select the most appropriate option to fill the blank.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3. I work very _________ and am decisive and accurate in my judgement.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Anxious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Elaborate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Efficiently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Precise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5B0F1E-91B5-A1ED-001C-34FDEB4EC521}"/>
                  </a:ext>
                </a:extLst>
              </p14:cNvPr>
              <p14:cNvContentPartPr/>
              <p14:nvPr/>
            </p14:nvContentPartPr>
            <p14:xfrm>
              <a:off x="721080" y="1884960"/>
              <a:ext cx="5344560" cy="4393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5B0F1E-91B5-A1ED-001C-34FDEB4EC5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720" y="1875600"/>
                <a:ext cx="5363280" cy="44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152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851647" y="1391773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Select the most appropriate option to fill the blank.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4. Making pies and cakes ________ Mrs. Kumar’s </a:t>
            </a:r>
            <a:r>
              <a:rPr lang="en-US" sz="3200" b="1" dirty="0" err="1">
                <a:solidFill>
                  <a:schemeClr val="bg1"/>
                </a:solidFill>
              </a:rPr>
              <a:t>speciality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Have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Is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Has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Are being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126F62-53B0-12E8-6B51-FF9E63D88BE7}"/>
                  </a:ext>
                </a:extLst>
              </p14:cNvPr>
              <p14:cNvContentPartPr/>
              <p14:nvPr/>
            </p14:nvContentPartPr>
            <p14:xfrm>
              <a:off x="807840" y="755640"/>
              <a:ext cx="7365960" cy="564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126F62-53B0-12E8-6B51-FF9E63D88B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480" y="746280"/>
                <a:ext cx="7384680" cy="566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880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851647" y="1391773"/>
            <a:ext cx="99956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Select the most appropriate option to fill the blank.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5. A __________ man is certain to be prosperous.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Diligent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Inactive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Lethargic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Indolent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F35AAF-0D91-33E3-1E75-2613874956F2}"/>
                  </a:ext>
                </a:extLst>
              </p14:cNvPr>
              <p14:cNvContentPartPr/>
              <p14:nvPr/>
            </p14:nvContentPartPr>
            <p14:xfrm>
              <a:off x="794880" y="780120"/>
              <a:ext cx="8779320" cy="5937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F35AAF-0D91-33E3-1E75-2613874956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520" y="770760"/>
                <a:ext cx="8798040" cy="595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168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Select the most appropriate option to fill the blank.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6. I don’t have much energy these days. After a short stroll, I am quite ________.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Relieved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Eager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Exhausted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uplifted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B8CB72-817E-AFFE-013C-C8E33B000C2C}"/>
                  </a:ext>
                </a:extLst>
              </p14:cNvPr>
              <p14:cNvContentPartPr/>
              <p14:nvPr/>
            </p14:nvContentPartPr>
            <p14:xfrm>
              <a:off x="955080" y="1814040"/>
              <a:ext cx="5502600" cy="353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B8CB72-817E-AFFE-013C-C8E33B000C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720" y="1804680"/>
                <a:ext cx="5521320" cy="354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67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Select the most appropriate option to fill the blank.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7. Sanjay found the </a:t>
            </a:r>
            <a:r>
              <a:rPr lang="en-US" sz="3200" b="1" dirty="0" err="1">
                <a:solidFill>
                  <a:schemeClr val="bg1"/>
                </a:solidFill>
              </a:rPr>
              <a:t>the</a:t>
            </a:r>
            <a:r>
              <a:rPr lang="en-US" sz="3200" b="1" dirty="0">
                <a:solidFill>
                  <a:schemeClr val="bg1"/>
                </a:solidFill>
              </a:rPr>
              <a:t> unchanging rhythm of the musical piece to be annoyingly ___________.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Irreverent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Monotonous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Recusant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coherent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F03E38-A992-3BA8-DD5A-AB6B13AA98FE}"/>
                  </a:ext>
                </a:extLst>
              </p14:cNvPr>
              <p14:cNvContentPartPr/>
              <p14:nvPr/>
            </p14:nvContentPartPr>
            <p14:xfrm>
              <a:off x="963720" y="794520"/>
              <a:ext cx="8807400" cy="600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F03E38-A992-3BA8-DD5A-AB6B13AA98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360" y="785160"/>
                <a:ext cx="8826120" cy="60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841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6AC39-C3E5-8823-3069-FC1CD4E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C22E2C2-3BFB-B7F3-EE64-B55267E3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Roboto" panose="02000000000000000000" pitchFamily="2" charset="0"/>
              </a:rPr>
              <a:t>Rey waited for the train all night.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06C99B-3A82-F813-5EF4-56A7FF735DD1}"/>
              </a:ext>
            </a:extLst>
          </p:cNvPr>
          <p:cNvSpPr txBox="1"/>
          <p:nvPr/>
        </p:nvSpPr>
        <p:spPr>
          <a:xfrm>
            <a:off x="0" y="233083"/>
            <a:ext cx="96101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UPPCL – ENGLISH | MONDAY – SATURDAY | 9:00 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31494-2366-4CE8-8F37-2C7B23A61632}"/>
              </a:ext>
            </a:extLst>
          </p:cNvPr>
          <p:cNvSpPr txBox="1"/>
          <p:nvPr/>
        </p:nvSpPr>
        <p:spPr>
          <a:xfrm>
            <a:off x="6096000" y="1434354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C716D-3B91-8892-B376-70F0A24141E9}"/>
              </a:ext>
            </a:extLst>
          </p:cNvPr>
          <p:cNvSpPr txBox="1"/>
          <p:nvPr/>
        </p:nvSpPr>
        <p:spPr>
          <a:xfrm>
            <a:off x="1098176" y="1311091"/>
            <a:ext cx="99956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Select the most appropriate option to fill the blank.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8.Many national surveys _________ that malnutrition is common in developed countries.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Wheal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Reveal</a:t>
            </a:r>
          </a:p>
          <a:p>
            <a:pPr marL="514350" indent="-514350">
              <a:buAutoNum type="alphaLcParenBoth"/>
            </a:pPr>
            <a:r>
              <a:rPr lang="en-US" sz="3200" b="1" dirty="0">
                <a:solidFill>
                  <a:schemeClr val="bg1"/>
                </a:solidFill>
              </a:rPr>
              <a:t>Sheal</a:t>
            </a:r>
          </a:p>
          <a:p>
            <a:pPr marL="514350" indent="-514350">
              <a:buAutoNum type="alphaLcParenBoth"/>
            </a:pPr>
            <a:r>
              <a:rPr lang="en-US" sz="3200" b="1" dirty="0" err="1">
                <a:solidFill>
                  <a:schemeClr val="bg1"/>
                </a:solidFill>
              </a:rPr>
              <a:t>Vineal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0EFB61-6290-2EE5-D7F3-43F9705148E6}"/>
                  </a:ext>
                </a:extLst>
              </p14:cNvPr>
              <p14:cNvContentPartPr/>
              <p14:nvPr/>
            </p14:nvContentPartPr>
            <p14:xfrm>
              <a:off x="918000" y="4018320"/>
              <a:ext cx="6795360" cy="130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0EFB61-6290-2EE5-D7F3-43F970514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8640" y="4008960"/>
                <a:ext cx="6814080" cy="13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995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918</Words>
  <Application>Microsoft Office PowerPoint</Application>
  <PresentationFormat>Widescreen</PresentationFormat>
  <Paragraphs>226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MAXHUB</cp:lastModifiedBy>
  <cp:revision>257</cp:revision>
  <dcterms:created xsi:type="dcterms:W3CDTF">2022-08-19T12:50:04Z</dcterms:created>
  <dcterms:modified xsi:type="dcterms:W3CDTF">2023-04-26T04:24:06Z</dcterms:modified>
</cp:coreProperties>
</file>