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3AE2-241D-CE18-CCE6-1A651B280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769AB-DC85-18E5-A840-5C8CBDAF9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5D44A-96E1-FC0B-B06F-29CD3488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319F2-9554-CF11-2B64-23D62FD7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4A484-31D9-F264-751E-9665243B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2181-7F94-44DD-3739-F52366BA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845F6-AACE-AD4D-2E00-BB9F3C39C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89747-FD25-CB81-6177-D26A7FC8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D90B-FB48-92D0-38E5-3A62A47E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DFD25-CFB1-9E46-70F7-36CDC2C9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0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B3280-5399-FF52-A402-39F345745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AA4B0-6E4D-2C02-1C4C-BA27B0E38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2EC0-C941-3E71-2A2F-81AE0F8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394A0-6BE8-E6CD-98B6-90601B9D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70E7-E17F-B12F-96DE-C5DC57A7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3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1856-6817-32DE-637D-530E278E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B80C8-CEB5-AEE2-FFDB-4B7C27F61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48222-A643-280F-8BE2-B3B35BB5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D1064-A200-B29E-A5C0-FA11D22C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6E53-7006-5678-84D5-AFBCE6BA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1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9F5D-CB67-4254-6520-6DFE14D5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29B18-72B0-1166-DD50-CB79CA9B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E9CF-1212-6CB3-C3C6-3FB524FA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2256-5B26-ABC4-F37A-3A12401E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C7F32-7B1D-4B0B-043F-CA8DD48C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7929-26FF-C1BD-ED99-CDCA3926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9E095-D26B-D3CF-39A1-4BD17D050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61848-7FD8-8399-A5C9-8C0829C0D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C0AE6-0DC3-06E7-F7D7-FB467105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C016A-C1DD-97DA-8DD1-17241E142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7FBA8-3D05-780D-4A27-4F1CCFA8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7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074F-CC51-3B45-7773-424617FB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091C7-B31B-0360-BCAF-17645D59C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1E7DE-BAC7-F6C9-FCF7-6AB799836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586C4-EC71-D848-854B-53FBA506E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881F2-BC6E-70AB-11E1-B2DA2AC6C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827F6-0A46-D1D4-C198-A5E7E9E3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A3BE6-BE59-1902-B586-20FD546C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297DFC-A52C-75B5-2972-0B0341AB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EFDB-8CEA-4DD1-6B46-C3F6B5F6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F6845-D7FB-4E2B-5608-B6FE1797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2DA3-7619-6E7A-0208-3B24BB9C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626AE-DB5F-5467-E0C8-1CD33242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4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D2012-5C3E-A94D-DA49-3CA05076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8D564-4C5E-3C5A-DF6E-D4F272E3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D0DB5-159A-C730-6158-8925A536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914D-DEC5-59D2-695C-BCBA3C90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827ED-9C3C-0D47-AAE2-F18A8BF4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00240-DCC5-F4EB-8FE6-27CFB9658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60F10-EC01-9B69-04B9-0BE0FC43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47773-8DA7-A6E9-59FE-08A1B490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6422-E97F-6C5F-ED49-D6E25E14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A7E3-F8A4-9FFF-62C9-CE244DE25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A4D20-8F67-B4E4-ED71-FADC13884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A71B8-0024-C5FA-C174-7ED22F65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E7C60-3980-4BE9-D7C0-0F5E8435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66BD2-85CF-49FC-6E8D-6C280DF0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1B4C3-CDB0-E875-8806-7D10B5D5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8A497-6D95-AFE9-1ED6-61DA3CF5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5CCB-7895-2B90-1F67-7F3845588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99945-B704-98CB-7E65-82D72A4B5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5AC8-C288-4C83-82EE-4F2CD54580D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82220-4EE1-E5CB-700C-915BCA35F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D9C9F-FE68-6CD8-6C24-6051019D1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8051-0DD0-468E-9C0C-557EEB78A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4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6D85D-7897-0707-DAA0-89B22D18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Q14. Find the total surface area of a hollow hemispherical bowl of diameter 14 cm and negligible thickness.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14 सेमी व्यास और नगण्य मोटाई वाले एक खोखले अर्द्धगोलीय कटोरे का कुल पृष्ठीय क्षेत्रफल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576 cm²2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628 cm²2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616 cm²2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526 cm²2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8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Q15. An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aeroplane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is moving at a constant altitude 'h'. At 10:00 AM, it is seen at an elevation of 30°. 1 minute later, it is observed at an elevation of 60°. If the speed of the plane is 960 km/h, then find ‘h’.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हवाई जहाज एक स्थिर ऊँचाई '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h'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पर चल रहा है। सुबह 10:00 बजे, यह 30° की ऊंचाई पर देखा जाता है। 1 मिनट बाद, यह 60° की ऊंचाई पर देखा जाता है। यदि विमान की गति 960 किमी/घंटा है, तो '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h'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13.86 km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15 km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12.46 km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20 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7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Q16. What is the gain per cent, while selling 33 m of cloth, if there is a gain equal to the selling price of 11 m?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33 मीटर कपड़ा बेचने पर लाभ प्रतिशत कितना है, यदि 11 मीटर के विक्रय मूल्य के बराबर लाभ होता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60%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50%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25%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45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Q17. The Simple Interest on a sum of money for 2 years is Rs.50 and the Compound Interest on the same sum at the same rate for the same time is Rs.51.25. Find the rate of interest per annum.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किसी धनराशि पर 2 वर्ष का साधारण ब्याज 50 रुपये है और उसी राशि पर समान दर से समान समय के लिए चक्रवृद्धि ब्याज 51.25 रुपये है। वार्षिक ब्याज दर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6.5 %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6%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5.5%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2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Q18. In a party, one-fifth of the guests wanted cool drinks only. Out of the remaining, half of them liked coffee and two-thirds like tea. If 12 of the guests opted for both coffee and tea, how many guests had attended the party?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पार्टी में, मेहमानों का पांचवां हिस्सा केवल ठंडा पेय चाहता था। शेष में से, आधे कॉफी पसंद करते हैं और दो-तिहाई चाय पसंद करते हैं। यदि 12 मेहमानों ने कॉफी और चाय दोनों का विकल्प चुना, तो पार्टी में कितने मेहमान शामिल हुए थे?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72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88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90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3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Q19. Two students appeared for an examination. One of them got 9 marks more than the other. His marks was also equal to 56% of the sum of their marks. What are their marks?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दो छात्र एक परीक्षा के लिए उपस्थित हुए। उनमें से एक को दूसरे से 9 अंक अधिक मिले। उनके अंक भी उनके अंकों के योग के 56% के बराबर थे। उनके निशान क्या हैं?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39, 30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42, 33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43, 34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45, 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48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/>
              <p:nvPr/>
            </p:nvSpPr>
            <p:spPr>
              <a:xfrm>
                <a:off x="452437" y="929611"/>
                <a:ext cx="11542255" cy="2270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Q20. Simplify: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𝟑</m:t>
                        </m:r>
                      </m:den>
                    </m:f>
                    <m:r>
                      <a:rPr lang="en-US" sz="26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Arial Unicode MS" panose="020B0604020202020204" pitchFamily="34" charset="-128"/>
                      </a:rPr>
                      <m:t> </m:t>
                    </m:r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fPr>
                      <m:num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𝟐𝟒</m:t>
                        </m:r>
                      </m:den>
                    </m:f>
                  </m:oMath>
                </a14:m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(a) 1.5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(b) 1.75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(c) 1.25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(d) 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929611"/>
                <a:ext cx="11542255" cy="2270686"/>
              </a:xfrm>
              <a:prstGeom prst="rect">
                <a:avLst/>
              </a:prstGeom>
              <a:blipFill>
                <a:blip r:embed="rId3"/>
                <a:stretch>
                  <a:fillRect l="-950" b="-5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1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Q21. If a, b, c and d are 4 whole numbers such that a + b + c = d where a, b, d are all odd numbers, then find c.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a, b, c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d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ऐसी 4 पूर्ण संख्याएँ हैं कि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 + b + c = d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जहाँ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a, b, d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सभी विषम संख्याएँ हैं, तो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Also odd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Can either be odd or even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Even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8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Q22. Four vessels of equal size are filled with mixtures of milk and water. The strength of milk in the four vessels is 80%, 75%, 60% and 50% respectively. If all four mixtures are mixed, what is the ratio of water to milk in the resultant mixture?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समान आकार के चार बर्तन दूध और पानी के मिश्रण से भरे हुए हैं। चार बर्तनों में दूध की क्षमता क्रमशः 80%, 75%, 60% और 50% है। यदि चारों मिश्रणों को मिलाया जाता है, तो परिणामी मिश्रण में पानी का दूध से अनुपात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27 : 53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13 : 27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29 : 51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 :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5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Q23. Rs.12000 invested at 10% Simple Interest and another investment at 20% Simple Interest together give a 14% income on the total investment in one year. Find the total investment.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10% साधारण ब्याज पर 12000 रुपये का निवेश और 20% साधारण ब्याज पर एक और निवेश एक साथ एक वर्ष में कुल निवेश पर 14% आय देता है। कुल निवेश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Rs.8000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Rs.18000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Rs.24000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Rs.20000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1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Q24. In how many years will Rs.5000 grow to Rs.10000 at 12.5% Simple Interest?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कितने वर्षों में 5000 रुपये 12.5% साधारण ब्याज पर बढ़कर 10000 रुपये हो जाएंगे?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8 years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12 years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20 years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9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9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/>
              <p:nvPr/>
            </p:nvSpPr>
            <p:spPr>
              <a:xfrm>
                <a:off x="452437" y="929611"/>
                <a:ext cx="11542255" cy="2648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Q25. If y = 3 + 2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, then find the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𝒚</m:t>
                        </m:r>
                      </m:e>
                    </m:rad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.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यदि </a:t>
                </a: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y = 3 + 2√𝟐, </a:t>
                </a: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तो √𝒚 का मान ज्ञात कीजिए।</a:t>
                </a:r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e>
                    </m:rad>
                    <m:r>
                      <a:rPr lang="en-US" sz="2600" b="1" i="1" dirty="0" smtClean="0">
                        <a:latin typeface="Cambria Math" panose="02040503050406030204" pitchFamily="18" charset="0"/>
                        <a:cs typeface="Arial Unicode MS" panose="020B0604020202020204" pitchFamily="34" charset="-128"/>
                      </a:rPr>
                      <m:t>+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 Unicode MS" panose="020B0604020202020204" pitchFamily="34" charset="-128"/>
                      </a:rPr>
                      <m:t>𝟏</m:t>
                    </m:r>
                  </m:oMath>
                </a14:m>
                <a:endParaRPr lang="en-US" sz="2600" b="1" dirty="0">
                  <a:latin typeface="Cambria" panose="02040503050406030204" pitchFamily="18" charset="0"/>
                  <a:ea typeface="Cambria" panose="02040503050406030204" pitchFamily="18" charset="0"/>
                  <a:cs typeface="Arial Unicode MS" panose="020B0604020202020204" pitchFamily="34" charset="-128"/>
                </a:endParaRP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(b) 1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- 1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dirty="0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600" b="1" i="1" dirty="0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929611"/>
                <a:ext cx="11542255" cy="2648930"/>
              </a:xfrm>
              <a:prstGeom prst="rect">
                <a:avLst/>
              </a:prstGeom>
              <a:blipFill>
                <a:blip r:embed="rId3"/>
                <a:stretch>
                  <a:fillRect l="-950" t="-1149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7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Q26. Find the LCM of 1.05 and 2.1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1.05 और 2.1 का लघुत्तम समापवर्त्य ज्ञात कीजिए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2.1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0.6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1.25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61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Q1. A boatman covers a distance of 24 km against water current and 36 km along the water current and takes 6 hours each time. Find the speed of water current.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नाविक पानी की धारा के विपरीत 24 किमी और पानी की धारा के साथ 36 किमी की दूरी तय करता है और हर बार 6 घंटे लेता है। जल धारा की गति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 km/h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 km/h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 km/h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 km/h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97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Q2. Find the least number which when divided by 5, 6, 7, 8, leaves a remainder 3, and is also a multiple of 9.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वह छोटी से छोटी संख्या ज्ञात कीजिए जिसे 5, 6, 7, 8 से विभाजित करने पर शेषफल 3 हो और वह भी 9 का गुणज हो।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1683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1677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843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1983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47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Q3. A man invested 1/3 of his capital at 7%, 1/4 at 8% and the rest at 10% thereby getting an annual income of Rs.561. What was his capital?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व्यक्ति ने अपनी पूंजी का 1/3 7% पर, 1/4 8% पर और शेष 10% पर निवेश किया जिससे उसे 561 रुपये की वार्षिक आय प्राप्त हुई। उसकी राजधानी क्या थी?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Rs.5800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Rs.5500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Rs.4400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Rs.6600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56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Q4. HCF of a set of 3 coprime numbers is: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3 कोप्राइम संख्याओं के एक सेट का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HCF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है: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Sum of the numbers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Product of the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3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/>
              <p:nvPr/>
            </p:nvSpPr>
            <p:spPr>
              <a:xfrm>
                <a:off x="452437" y="929611"/>
                <a:ext cx="11542255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Q5.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e>
                      <m:sup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= 64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𝟒</m:t>
                        </m:r>
                      </m:e>
                      <m:sup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 Unicode MS" panose="020B0604020202020204" pitchFamily="34" charset="-128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= 256, then find the value of (1/x) + (1/y).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यदि 𝟐^𝒙 = 64 और 𝟒^𝒚 = 256 है, तो (1/</a:t>
                </a: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x) + (1/y) </a:t>
                </a: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का मान ज्ञात कीजिए।</a:t>
                </a: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(a) 7/12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(b) 2/5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(c) 2/3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(d) 5/12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929611"/>
                <a:ext cx="11542255" cy="2492990"/>
              </a:xfrm>
              <a:prstGeom prst="rect">
                <a:avLst/>
              </a:prstGeom>
              <a:blipFill>
                <a:blip r:embed="rId3"/>
                <a:stretch>
                  <a:fillRect l="-950" t="-2200" b="-5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8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Q6. The ratio of radii of two cylinders is 2 : 3. Their heights are in the ratio 5 : 3. If one cylinder has a volume of 160 cubic units, what is the volume of the other cylinder?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दो बेलनों की त्रिज्याओं का अनुपात 2 : 3 है। उनकी ऊँचाइयों का अनुपात 5 : 3 है। यदि एक बेलन का आयतन 160 घन इकाई है, तो दूसरे बेलन का आयतन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243 cubic units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400 cubic units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216 cubic units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240 cubic units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45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Q7. Evaluate: (sin 72° + cos 18°) (sin 72° - cos 18°)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8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7F754AB-6754-E943-C0C1-60B80C2C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Q8. If 54 k3 + 543 + 5.43 = 603.26, find the value of ‘k’.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54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k3 + 543 + 5.43 = 603.26,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तो '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k'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का मान ज्ञात कीजिए।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8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60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Q9. P and Q can do a work in 8 days. Q and R can do the same work in 12 days. P, Q and R together can complete it in 6 days. P and R together can do it in how many days?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काम को 8 दिनों में कर सकते हैं।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R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समान कार्य को 12 दिनों में कर सकते हैं।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P, Q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R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मिलकर इसे 6 दिनों में पूरा कर सकते हैं।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R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मिलकर इसे कितने दिनों में कर सकते हैं?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4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8 days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 days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43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Q10. Circumference of a circle is 132 cm. What is the perimeter of its sector whose central angle is 135°? 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वृत्त की परिधि 132 सेमी है। इसके त्रिज्यखंड का परिमाप क्या है जिसका केंद्रीय कोण 135°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93.5 cm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92.5 cm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101.5 cm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91.5 cm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21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Q11. Going downstream a boat covers 50 miles at a speed of 60 mph. While returning it takes 1 hour 15 minutes to cover the same distance. What is the average speed for the whole journey?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धारा के अनुकूल एक नाव 60 मील प्रति घंटे की गति से 50 मील की दूरी तय करती है। वापस लौटते समय समान दूरी तय करने में उसे 1 घंटा 15 मिनट का समय लगता है। पूरी यात्रा की औसत गति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62 mph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48 mph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42 mph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55 mph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46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Q12. A train moving with a speed 54 km/h crosses a platform and a man on the platform in 36 seconds and 20 seconds respectively. How long is the platform?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54 किमी/घंटा की गति से चलने वाली एक ट्रेन एक प्लेटफॉर्म और प्लेटफॉर्म पर एक व्यक्ति को क्रमश: 36 सेकंड और 20 सेकंड में पार करती है। मंच कितना लंबा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270 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240 m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300 m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180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52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Q13. Find the smallest number that is exactly divisible by each of the numbers 12, 15, 20 and 27.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वह छोटी से छोटी संख्या ज्ञात कीजिए जो प्रत्येक संख्या 12, 15, 20 और 27 से पूर्णतः विभाज्य हो।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530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520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510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540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90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Q14. If 36 men can do some work in 25 days, then in how many days will 15 men do it?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36 आदमी किसी काम को 25 दिनों में कर सकते हैं, तो 15 आदमी उसे कितने दिनों में करेंगे?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50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54 days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56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60 days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78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Q15. If a right triangle is right angled at A and AC = 6, BC = 10, find the value of tan B × tan C.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यदि एक समकोण त्रिभुज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पर समकोण है 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AC = 6, BC = 10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है, तो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tan B × tan C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का मान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4/5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3/5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1/2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33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Q16. A trader decides to sell his goods at a profit of 20%. But due to more demand, he further increases the price by 10%. What is his net profit percent?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व्यापारी अपने माल को 20% के लाभ पर बेचने का फैसला करता है। लेकिन अधिक मांग के कारण वह कीमत में 10% की और वृद्धि कर देता है। उसका शुद्ध लाभ प्रतिशत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32%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25%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30%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28%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53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Q17. The average age of 4 persons is 42 years. If their ages are in the ratio of 1 : 3 : 4 : 6 respectively, find out the difference between the ages of the eldest and the youngest person.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4 व्यक्तियों की औसत आयु 42 वर्ष है। यदि उनकी आयु क्रमशः 1:3:4:6 के अनुपात में है, तो सबसे बड़े और सबसे छोटे व्यक्ति की आयु के बीच का अंतर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61 years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60 years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59 years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70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0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Q8. P works twice as fast as Q. Q alone can complete some work in 12 days. Working together, how long will P and Q take to complete the work?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P, Q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से दोगुनी गति से कार्य करता है।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अकेला किसी कार्य को 12 दिनों में पूरा कर सकता है। एक साथ कार्य करते हुए,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P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और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कार्य को पूरा करने में कितना समय लेंगे?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8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4 days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6 days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10 days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74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Q18. Suresh took 15 seconds to cross a rectangular field diagonally walking at the rate of 52 m/min, and Rajesh took the same time to cross the same field along its sides walking at the rate of 68 m/min. Find the area of the field.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सुरेश 52 मीटर/मिनट की दर से तिरछे चलते हुए एक आयताकार क्षेत्र को पार करने में 15 सेकंड का समय लेता है, और राजेश समान क्षेत्र को उसके किनारों के साथ-साथ 68 मीटर/मिनट की गति से चलते हुए पार करने में समान समय लेता है। मैदान का क्षेत्रफल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50 m²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60 m²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40 m²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30 m²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650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/>
              <p:nvPr/>
            </p:nvSpPr>
            <p:spPr>
              <a:xfrm>
                <a:off x="452437" y="929611"/>
                <a:ext cx="11542255" cy="2616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Q19. Find the value of 5y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𝟑</m:t>
                            </m:r>
                          </m:sup>
                        </m:sSup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600" b="1" i="1" smtClean="0">
                                <a:latin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when y = 5.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5y√(𝒚^𝟑−𝒚^𝟐 ) </a:t>
                </a: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का मान ज्ञात कीजिए जब </a:t>
                </a: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y = 5 </a:t>
                </a:r>
                <a:r>
                  <a:rPr lang="ne-NP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हो।</a:t>
                </a: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(a) 50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(b) 50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 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(c) 500</a:t>
                </a:r>
              </a:p>
              <a:p>
                <a:pPr algn="just">
                  <a:tabLst>
                    <a:tab pos="2454275" algn="l"/>
                  </a:tabLst>
                </a:pPr>
                <a:r>
                  <a:rPr lang="en-US" sz="2600" b="1" dirty="0">
                    <a:latin typeface="Cambria" panose="02040503050406030204" pitchFamily="18" charset="0"/>
                    <a:ea typeface="Cambria" panose="02040503050406030204" pitchFamily="18" charset="0"/>
                    <a:cs typeface="Arial Unicode MS" panose="020B0604020202020204" pitchFamily="34" charset="-128"/>
                  </a:rPr>
                  <a:t>(d) 250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96F1C-B457-871A-9D2E-500040AA9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929611"/>
                <a:ext cx="11542255" cy="2616422"/>
              </a:xfrm>
              <a:prstGeom prst="rect">
                <a:avLst/>
              </a:prstGeom>
              <a:blipFill>
                <a:blip r:embed="rId3"/>
                <a:stretch>
                  <a:fillRect l="-950" b="-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80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Q20. In an election, a candidate won by getting 75% of the valid votes. Out of a total number of 560000 votes, 15% were invalid. What is the number of valid votes got by the winning candidate?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चुनाव में, एक उम्मीदवार वैध वोटों का 75% प्राप्त करके जीता। कुल 560000 मतों में से 15% अमान्य थे। जीतने वाले उम्मीदवार द्वारा प्राप्त वैध मतों की संख्या कितनी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350000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280000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357000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275000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4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Q21. An article listed at Rs.65 was bought for Rs.56.16 after two successive discounts, of which, the first is 10%. What is the second discount?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65 रुपये पर सूचीबद्ध एक वस्तु को लगातार दो छूट के बाद 56.16 रुपये में खरीदा गया, जिसमें से पहली छूट 10% है। दूसरी छूट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4%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2%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9%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6%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79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Q22. In a group of students, 1/5 are aged below 8 years. Of the remaining 2/5 are above 8 years. What fraction of the students are exactly 8 years of age?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छात्रों के एक समूह में, 1/5 की आयु 8 वर्ष से कम है। शेष 2/5 में से 8 वर्ष से ऊपर हैं। विद्यार्थियों का कितना भिन्न ठीक 8 वर्ष की आयु का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12/25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2/5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3/5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4/25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91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Q23. The Compound Interest on a certain sum for 2 years at 10% is Rs.2100. What will be the Simple Interest for the same period, on the same sum and at the same rate?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निश्चित राशि पर 10% की दर से 2 वर्षों का चक्रवृद्धि ब्याज 2100 रुपये है। समान राशि और समान दर पर समान अवधि के लिए साधारण ब्याज क्या होगा?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Rs. 1600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Rs. 1800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Rs. 2000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Rs. 1980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52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Q24. Two children differ in their age by 2 years. Six years later, the sum of their ages will be 46. How old are they now?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दो बच्चों की उम्र में 2 साल का अंतर है। छह वर्ष बाद, उनकी आयु का योग 46 होगा। अब उनकी आयु कितनी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21, 23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20, 22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24, 26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23, 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46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Q25. Instead of dividing a number by 21, a student did the division by 12 and got the answer 35. What is the correct answer?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एक छात्र ने किसी संख्या को 21 से विभाजित करने के बजाय 12 से भाग दिया और उत्तर 35 प्राप्त हुआ। सही उत्तर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26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20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77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Q26. Simplify: sin 15° sin 75° + cos 75° cos 15°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1/2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3/4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1/4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-1/2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36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Q27. If x³ + y³ = 9 and x + y = 3, then find the value of x² + y².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6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25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2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Q9. What is the area included between a circle and an inscribed square of side 'a' units?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भुजा '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a'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इकाई वाले एक वृत्त और एक उत्कीर्ण वर्ग के बीच का क्षेत्रफल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a²(2π - 1) sq. units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(a²/2)(π - 2) sq. units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a²(2 - π) sq. units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2a²(π - 2) sq. units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Q10. Ratio of speeds of two vehicles is 7 : 8. If the second vehicle covers 400 km in 5 hours, what is the speed of the first vehicle? 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दो वाहनों की गति का अनुपात 7 : 8 है। यदि दूसरा वाहन 5 घंटे में 400 किमी की दूरी तय करता है, तो पहले वाहन की गति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65 km/h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85 km/h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70 km/h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75 km/h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8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Q11. Find the value of cos 120° cos 240° cos 180° cos 60°.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Cos 120° cos 240° cos 180° cos 60° </a:t>
            </a: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का मान ज्ञात कीजिए।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-1/8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1/2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1/4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1/16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8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Q12. The sum of ages of 5 children born at intervals of four years is 80. What is the age of the eldest child?</a:t>
            </a:r>
          </a:p>
          <a:p>
            <a:pPr algn="just">
              <a:tabLst>
                <a:tab pos="2454275" algn="l"/>
              </a:tabLst>
            </a:pPr>
            <a:r>
              <a:rPr lang="ne-NP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चार वर्ष के अंतराल पर पैदा हुए 5 बच्चों की आयु का योग 80 है। सबसे बड़े बच्चे की आयु क्या है?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Arial Unicode MS" panose="020B0604020202020204" pitchFamily="34" charset="-128"/>
            </a:endParaRP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16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24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18 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B96F1C-B457-871A-9D2E-500040AA9F86}"/>
              </a:ext>
            </a:extLst>
          </p:cNvPr>
          <p:cNvSpPr txBox="1"/>
          <p:nvPr/>
        </p:nvSpPr>
        <p:spPr>
          <a:xfrm>
            <a:off x="452437" y="929611"/>
            <a:ext cx="115422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Q13. Simplify: 1/4 + 3/8 – 1/2 + 3/4 – 1/3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(a) -13/24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(b) 17/24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(c) 5/24</a:t>
            </a:r>
          </a:p>
          <a:p>
            <a:pPr algn="just">
              <a:tabLst>
                <a:tab pos="24542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Arial Unicode MS" panose="020B0604020202020204" pitchFamily="34" charset="-128"/>
              </a:rPr>
              <a:t>(d) 13/24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14004-E8AA-3EE3-B109-72A7C8B47678}"/>
              </a:ext>
            </a:extLst>
          </p:cNvPr>
          <p:cNvSpPr txBox="1"/>
          <p:nvPr/>
        </p:nvSpPr>
        <p:spPr>
          <a:xfrm>
            <a:off x="71120" y="238358"/>
            <a:ext cx="9428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RRB JE 2023|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Maths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Class| By Abhishek Sir</a:t>
            </a:r>
            <a:endParaRPr lang="en-IN" sz="2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4124</Words>
  <Application>Microsoft Office PowerPoint</Application>
  <PresentationFormat>Widescreen</PresentationFormat>
  <Paragraphs>317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2023-05-11T18:28:53Z</dcterms:created>
  <dcterms:modified xsi:type="dcterms:W3CDTF">2023-05-11T19:22:43Z</dcterms:modified>
</cp:coreProperties>
</file>