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35343" r:id="rId2"/>
    <p:sldId id="33269" r:id="rId3"/>
    <p:sldId id="38219" r:id="rId4"/>
    <p:sldId id="38108" r:id="rId5"/>
    <p:sldId id="38203" r:id="rId6"/>
    <p:sldId id="38027" r:id="rId7"/>
    <p:sldId id="35376" r:id="rId8"/>
    <p:sldId id="37397" r:id="rId9"/>
    <p:sldId id="38322" r:id="rId10"/>
    <p:sldId id="37639" r:id="rId11"/>
    <p:sldId id="37640" r:id="rId12"/>
    <p:sldId id="38343" r:id="rId13"/>
    <p:sldId id="38173" r:id="rId14"/>
    <p:sldId id="35628" r:id="rId15"/>
    <p:sldId id="36047" r:id="rId16"/>
    <p:sldId id="38359" r:id="rId17"/>
    <p:sldId id="38181" r:id="rId18"/>
    <p:sldId id="38182" r:id="rId19"/>
    <p:sldId id="38183" r:id="rId20"/>
    <p:sldId id="38360" r:id="rId21"/>
    <p:sldId id="38193" r:id="rId22"/>
    <p:sldId id="38194" r:id="rId23"/>
    <p:sldId id="38195" r:id="rId24"/>
    <p:sldId id="38326" r:id="rId25"/>
    <p:sldId id="38184" r:id="rId26"/>
    <p:sldId id="38185" r:id="rId27"/>
    <p:sldId id="38186" r:id="rId28"/>
    <p:sldId id="38324" r:id="rId29"/>
    <p:sldId id="38109" r:id="rId30"/>
    <p:sldId id="38110" r:id="rId31"/>
    <p:sldId id="38111" r:id="rId32"/>
    <p:sldId id="38102" r:id="rId33"/>
    <p:sldId id="38103" r:id="rId34"/>
    <p:sldId id="38104" r:id="rId35"/>
    <p:sldId id="38319" r:id="rId36"/>
    <p:sldId id="38320" r:id="rId37"/>
    <p:sldId id="38321" r:id="rId38"/>
    <p:sldId id="38098" r:id="rId39"/>
    <p:sldId id="38099" r:id="rId40"/>
    <p:sldId id="38100" r:id="rId41"/>
    <p:sldId id="38341" r:id="rId42"/>
    <p:sldId id="38196" r:id="rId43"/>
    <p:sldId id="38197" r:id="rId44"/>
    <p:sldId id="38198" r:id="rId45"/>
    <p:sldId id="37638" r:id="rId46"/>
    <p:sldId id="38307" r:id="rId47"/>
    <p:sldId id="38308" r:id="rId48"/>
    <p:sldId id="38309" r:id="rId49"/>
    <p:sldId id="38310" r:id="rId50"/>
    <p:sldId id="38311" r:id="rId51"/>
    <p:sldId id="38312" r:id="rId52"/>
    <p:sldId id="38313" r:id="rId53"/>
    <p:sldId id="38314" r:id="rId54"/>
    <p:sldId id="38315" r:id="rId55"/>
    <p:sldId id="38340" r:id="rId56"/>
    <p:sldId id="38316" r:id="rId57"/>
    <p:sldId id="38317" r:id="rId58"/>
    <p:sldId id="38318" r:id="rId59"/>
    <p:sldId id="38342" r:id="rId60"/>
    <p:sldId id="38225" r:id="rId61"/>
    <p:sldId id="38344" r:id="rId62"/>
    <p:sldId id="38345" r:id="rId63"/>
    <p:sldId id="38346" r:id="rId64"/>
    <p:sldId id="38347" r:id="rId65"/>
    <p:sldId id="38348" r:id="rId66"/>
    <p:sldId id="38349" r:id="rId67"/>
    <p:sldId id="38350" r:id="rId68"/>
    <p:sldId id="38351" r:id="rId69"/>
    <p:sldId id="38352" r:id="rId70"/>
    <p:sldId id="38353" r:id="rId71"/>
    <p:sldId id="38354" r:id="rId72"/>
    <p:sldId id="38355" r:id="rId73"/>
    <p:sldId id="38356" r:id="rId74"/>
    <p:sldId id="38357" r:id="rId75"/>
    <p:sldId id="38358" r:id="rId76"/>
    <p:sldId id="38220" r:id="rId77"/>
    <p:sldId id="35265" r:id="rId78"/>
    <p:sldId id="38202" r:id="rId79"/>
    <p:sldId id="38201" r:id="rId80"/>
    <p:sldId id="38025" r:id="rId81"/>
    <p:sldId id="795" r:id="rId82"/>
    <p:sldId id="265" r:id="rId83"/>
    <p:sldId id="26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564ED188-4551-4D4C-A5AD-3CC440EA29E9}"/>
    <pc:docChg chg="undo custSel addSld delSld modSld">
      <pc:chgData name="Anuj Kumar" userId="fbbf561fc1d5fd09" providerId="LiveId" clId="{564ED188-4551-4D4C-A5AD-3CC440EA29E9}" dt="2023-05-23T13:32:53.906" v="5570" actId="1076"/>
      <pc:docMkLst>
        <pc:docMk/>
      </pc:docMkLst>
      <pc:sldChg chg="addSp delSp modSp mod">
        <pc:chgData name="Anuj Kumar" userId="fbbf561fc1d5fd09" providerId="LiveId" clId="{564ED188-4551-4D4C-A5AD-3CC440EA29E9}" dt="2023-05-23T13:32:53.906" v="5570" actId="1076"/>
        <pc:sldMkLst>
          <pc:docMk/>
          <pc:sldMk cId="1862188659" sldId="33269"/>
        </pc:sldMkLst>
        <pc:picChg chg="del">
          <ac:chgData name="Anuj Kumar" userId="fbbf561fc1d5fd09" providerId="LiveId" clId="{564ED188-4551-4D4C-A5AD-3CC440EA29E9}" dt="2023-05-23T13:32:46.723" v="5567" actId="478"/>
          <ac:picMkLst>
            <pc:docMk/>
            <pc:sldMk cId="1862188659" sldId="33269"/>
            <ac:picMk id="2" creationId="{257CF610-4D7B-8D25-8F00-4902B785CA52}"/>
          </ac:picMkLst>
        </pc:picChg>
        <pc:picChg chg="add mod">
          <ac:chgData name="Anuj Kumar" userId="fbbf561fc1d5fd09" providerId="LiveId" clId="{564ED188-4551-4D4C-A5AD-3CC440EA29E9}" dt="2023-05-23T13:32:53.906" v="5570" actId="1076"/>
          <ac:picMkLst>
            <pc:docMk/>
            <pc:sldMk cId="1862188659" sldId="33269"/>
            <ac:picMk id="3" creationId="{CAD77332-C548-49DD-4060-68BC745DE344}"/>
          </ac:picMkLst>
        </pc:picChg>
      </pc:sldChg>
      <pc:sldChg chg="addSp delSp modSp">
        <pc:chgData name="Anuj Kumar" userId="fbbf561fc1d5fd09" providerId="LiveId" clId="{564ED188-4551-4D4C-A5AD-3CC440EA29E9}" dt="2023-05-23T11:06:01.059" v="160" actId="1076"/>
        <pc:sldMkLst>
          <pc:docMk/>
          <pc:sldMk cId="1627106134" sldId="35628"/>
        </pc:sldMkLst>
        <pc:picChg chg="add mod">
          <ac:chgData name="Anuj Kumar" userId="fbbf561fc1d5fd09" providerId="LiveId" clId="{564ED188-4551-4D4C-A5AD-3CC440EA29E9}" dt="2023-05-23T11:06:01.059" v="160" actId="1076"/>
          <ac:picMkLst>
            <pc:docMk/>
            <pc:sldMk cId="1627106134" sldId="35628"/>
            <ac:picMk id="2050" creationId="{DF6267DC-3BCE-4511-05C8-AE0A1EF40977}"/>
          </ac:picMkLst>
        </pc:picChg>
        <pc:picChg chg="del">
          <ac:chgData name="Anuj Kumar" userId="fbbf561fc1d5fd09" providerId="LiveId" clId="{564ED188-4551-4D4C-A5AD-3CC440EA29E9}" dt="2023-05-23T11:05:54.811" v="157" actId="478"/>
          <ac:picMkLst>
            <pc:docMk/>
            <pc:sldMk cId="1627106134" sldId="35628"/>
            <ac:picMk id="3074" creationId="{1B116607-CD3E-13F5-C9D5-AAB01113E89A}"/>
          </ac:picMkLst>
        </pc:picChg>
      </pc:sldChg>
      <pc:sldChg chg="modSp mod">
        <pc:chgData name="Anuj Kumar" userId="fbbf561fc1d5fd09" providerId="LiveId" clId="{564ED188-4551-4D4C-A5AD-3CC440EA29E9}" dt="2023-05-23T11:06:49.482" v="167" actId="21"/>
        <pc:sldMkLst>
          <pc:docMk/>
          <pc:sldMk cId="4276611597" sldId="36047"/>
        </pc:sldMkLst>
        <pc:spChg chg="mod">
          <ac:chgData name="Anuj Kumar" userId="fbbf561fc1d5fd09" providerId="LiveId" clId="{564ED188-4551-4D4C-A5AD-3CC440EA29E9}" dt="2023-05-23T11:06:49.482" v="167" actId="21"/>
          <ac:spMkLst>
            <pc:docMk/>
            <pc:sldMk cId="4276611597" sldId="36047"/>
            <ac:spMk id="7" creationId="{00000000-0000-0000-0000-000000000000}"/>
          </ac:spMkLst>
        </pc:spChg>
      </pc:sldChg>
      <pc:sldChg chg="modSp mod">
        <pc:chgData name="Anuj Kumar" userId="fbbf561fc1d5fd09" providerId="LiveId" clId="{564ED188-4551-4D4C-A5AD-3CC440EA29E9}" dt="2023-05-23T12:01:36.843" v="2078" actId="20577"/>
        <pc:sldMkLst>
          <pc:docMk/>
          <pc:sldMk cId="3118109807" sldId="37549"/>
        </pc:sldMkLst>
        <pc:spChg chg="mod">
          <ac:chgData name="Anuj Kumar" userId="fbbf561fc1d5fd09" providerId="LiveId" clId="{564ED188-4551-4D4C-A5AD-3CC440EA29E9}" dt="2023-05-23T12:01:36.843" v="2078" actId="20577"/>
          <ac:spMkLst>
            <pc:docMk/>
            <pc:sldMk cId="3118109807" sldId="37549"/>
            <ac:spMk id="3" creationId="{67EB1CA5-E6B0-1E53-5C8F-9568D9A39227}"/>
          </ac:spMkLst>
        </pc:spChg>
        <pc:spChg chg="mod">
          <ac:chgData name="Anuj Kumar" userId="fbbf561fc1d5fd09" providerId="LiveId" clId="{564ED188-4551-4D4C-A5AD-3CC440EA29E9}" dt="2023-05-23T12:01:34.148" v="2077" actId="20577"/>
          <ac:spMkLst>
            <pc:docMk/>
            <pc:sldMk cId="3118109807" sldId="37549"/>
            <ac:spMk id="10" creationId="{7A2A7EC3-852A-5A16-F0B5-3531D0D66745}"/>
          </ac:spMkLst>
        </pc:spChg>
      </pc:sldChg>
      <pc:sldChg chg="addSp delSp modSp">
        <pc:chgData name="Anuj Kumar" userId="fbbf561fc1d5fd09" providerId="LiveId" clId="{564ED188-4551-4D4C-A5AD-3CC440EA29E9}" dt="2023-05-23T12:03:41.794" v="2083" actId="1076"/>
        <pc:sldMkLst>
          <pc:docMk/>
          <pc:sldMk cId="986826215" sldId="37550"/>
        </pc:sldMkLst>
        <pc:picChg chg="del">
          <ac:chgData name="Anuj Kumar" userId="fbbf561fc1d5fd09" providerId="LiveId" clId="{564ED188-4551-4D4C-A5AD-3CC440EA29E9}" dt="2023-05-23T12:01:51.556" v="2079" actId="478"/>
          <ac:picMkLst>
            <pc:docMk/>
            <pc:sldMk cId="986826215" sldId="37550"/>
            <ac:picMk id="4" creationId="{40D88AB9-9CB2-F0E8-0F86-69F802C085E2}"/>
          </ac:picMkLst>
        </pc:picChg>
        <pc:picChg chg="add mod">
          <ac:chgData name="Anuj Kumar" userId="fbbf561fc1d5fd09" providerId="LiveId" clId="{564ED188-4551-4D4C-A5AD-3CC440EA29E9}" dt="2023-05-23T12:03:41.794" v="2083" actId="1076"/>
          <ac:picMkLst>
            <pc:docMk/>
            <pc:sldMk cId="986826215" sldId="37550"/>
            <ac:picMk id="8194" creationId="{C8E3A1BB-7444-E7C2-9872-BA6B125ED9C8}"/>
          </ac:picMkLst>
        </pc:picChg>
      </pc:sldChg>
      <pc:sldChg chg="modSp mod">
        <pc:chgData name="Anuj Kumar" userId="fbbf561fc1d5fd09" providerId="LiveId" clId="{564ED188-4551-4D4C-A5AD-3CC440EA29E9}" dt="2023-05-23T12:54:15.749" v="2742" actId="21"/>
        <pc:sldMkLst>
          <pc:docMk/>
          <pc:sldMk cId="1770473586" sldId="37551"/>
        </pc:sldMkLst>
        <pc:spChg chg="mod">
          <ac:chgData name="Anuj Kumar" userId="fbbf561fc1d5fd09" providerId="LiveId" clId="{564ED188-4551-4D4C-A5AD-3CC440EA29E9}" dt="2023-05-23T12:54:15.749" v="2742" actId="21"/>
          <ac:spMkLst>
            <pc:docMk/>
            <pc:sldMk cId="1770473586" sldId="37551"/>
            <ac:spMk id="7" creationId="{00000000-0000-0000-0000-000000000000}"/>
          </ac:spMkLst>
        </pc:spChg>
      </pc:sldChg>
      <pc:sldChg chg="modSp mod">
        <pc:chgData name="Anuj Kumar" userId="fbbf561fc1d5fd09" providerId="LiveId" clId="{564ED188-4551-4D4C-A5AD-3CC440EA29E9}" dt="2023-05-23T11:01:29.532" v="44" actId="20577"/>
        <pc:sldMkLst>
          <pc:docMk/>
          <pc:sldMk cId="359178376" sldId="37638"/>
        </pc:sldMkLst>
        <pc:spChg chg="mod">
          <ac:chgData name="Anuj Kumar" userId="fbbf561fc1d5fd09" providerId="LiveId" clId="{564ED188-4551-4D4C-A5AD-3CC440EA29E9}" dt="2023-05-23T11:01:29.532" v="44" actId="20577"/>
          <ac:spMkLst>
            <pc:docMk/>
            <pc:sldMk cId="359178376" sldId="37638"/>
            <ac:spMk id="10" creationId="{7A2A7EC3-852A-5A16-F0B5-3531D0D66745}"/>
          </ac:spMkLst>
        </pc:spChg>
      </pc:sldChg>
      <pc:sldChg chg="addSp delSp modSp">
        <pc:chgData name="Anuj Kumar" userId="fbbf561fc1d5fd09" providerId="LiveId" clId="{564ED188-4551-4D4C-A5AD-3CC440EA29E9}" dt="2023-05-23T11:02:22.057" v="50" actId="1076"/>
        <pc:sldMkLst>
          <pc:docMk/>
          <pc:sldMk cId="3211387226" sldId="37639"/>
        </pc:sldMkLst>
        <pc:picChg chg="del">
          <ac:chgData name="Anuj Kumar" userId="fbbf561fc1d5fd09" providerId="LiveId" clId="{564ED188-4551-4D4C-A5AD-3CC440EA29E9}" dt="2023-05-23T11:02:09.535" v="45" actId="478"/>
          <ac:picMkLst>
            <pc:docMk/>
            <pc:sldMk cId="3211387226" sldId="37639"/>
            <ac:picMk id="3" creationId="{47A4B002-AD76-2B8E-FD15-8270E8C45DC1}"/>
          </ac:picMkLst>
        </pc:picChg>
        <pc:picChg chg="add mod">
          <ac:chgData name="Anuj Kumar" userId="fbbf561fc1d5fd09" providerId="LiveId" clId="{564ED188-4551-4D4C-A5AD-3CC440EA29E9}" dt="2023-05-23T11:02:22.057" v="50" actId="1076"/>
          <ac:picMkLst>
            <pc:docMk/>
            <pc:sldMk cId="3211387226" sldId="37639"/>
            <ac:picMk id="1026" creationId="{5CFF280E-473B-B539-2F2E-480F54DCD3C9}"/>
          </ac:picMkLst>
        </pc:picChg>
      </pc:sldChg>
      <pc:sldChg chg="modSp mod">
        <pc:chgData name="Anuj Kumar" userId="fbbf561fc1d5fd09" providerId="LiveId" clId="{564ED188-4551-4D4C-A5AD-3CC440EA29E9}" dt="2023-05-23T11:03:25.783" v="59" actId="21"/>
        <pc:sldMkLst>
          <pc:docMk/>
          <pc:sldMk cId="2215963265" sldId="37640"/>
        </pc:sldMkLst>
        <pc:spChg chg="mod">
          <ac:chgData name="Anuj Kumar" userId="fbbf561fc1d5fd09" providerId="LiveId" clId="{564ED188-4551-4D4C-A5AD-3CC440EA29E9}" dt="2023-05-23T11:03:25.783" v="59" actId="21"/>
          <ac:spMkLst>
            <pc:docMk/>
            <pc:sldMk cId="2215963265" sldId="37640"/>
            <ac:spMk id="7" creationId="{00000000-0000-0000-0000-000000000000}"/>
          </ac:spMkLst>
        </pc:spChg>
      </pc:sldChg>
      <pc:sldChg chg="modSp mod modAnim">
        <pc:chgData name="Anuj Kumar" userId="fbbf561fc1d5fd09" providerId="LiveId" clId="{564ED188-4551-4D4C-A5AD-3CC440EA29E9}" dt="2023-05-23T13:04:16.528" v="3721" actId="255"/>
        <pc:sldMkLst>
          <pc:docMk/>
          <pc:sldMk cId="2180250788" sldId="38078"/>
        </pc:sldMkLst>
        <pc:spChg chg="mod">
          <ac:chgData name="Anuj Kumar" userId="fbbf561fc1d5fd09" providerId="LiveId" clId="{564ED188-4551-4D4C-A5AD-3CC440EA29E9}" dt="2023-05-23T13:03:30.676" v="3578" actId="20577"/>
          <ac:spMkLst>
            <pc:docMk/>
            <pc:sldMk cId="2180250788" sldId="38078"/>
            <ac:spMk id="3" creationId="{67EB1CA5-E6B0-1E53-5C8F-9568D9A39227}"/>
          </ac:spMkLst>
        </pc:spChg>
        <pc:spChg chg="mod">
          <ac:chgData name="Anuj Kumar" userId="fbbf561fc1d5fd09" providerId="LiveId" clId="{564ED188-4551-4D4C-A5AD-3CC440EA29E9}" dt="2023-05-23T13:04:16.528" v="3721" actId="255"/>
          <ac:spMkLst>
            <pc:docMk/>
            <pc:sldMk cId="2180250788" sldId="38078"/>
            <ac:spMk id="10" creationId="{7A2A7EC3-852A-5A16-F0B5-3531D0D66745}"/>
          </ac:spMkLst>
        </pc:spChg>
      </pc:sldChg>
      <pc:sldChg chg="addSp delSp modSp">
        <pc:chgData name="Anuj Kumar" userId="fbbf561fc1d5fd09" providerId="LiveId" clId="{564ED188-4551-4D4C-A5AD-3CC440EA29E9}" dt="2023-05-23T13:03:12.549" v="3574" actId="1076"/>
        <pc:sldMkLst>
          <pc:docMk/>
          <pc:sldMk cId="643374996" sldId="38079"/>
        </pc:sldMkLst>
        <pc:picChg chg="add mod">
          <ac:chgData name="Anuj Kumar" userId="fbbf561fc1d5fd09" providerId="LiveId" clId="{564ED188-4551-4D4C-A5AD-3CC440EA29E9}" dt="2023-05-23T13:03:12.549" v="3574" actId="1076"/>
          <ac:picMkLst>
            <pc:docMk/>
            <pc:sldMk cId="643374996" sldId="38079"/>
            <ac:picMk id="12290" creationId="{0FF273D5-745A-8E2B-B8CB-60EC912A5FD2}"/>
          </ac:picMkLst>
        </pc:picChg>
        <pc:picChg chg="del">
          <ac:chgData name="Anuj Kumar" userId="fbbf561fc1d5fd09" providerId="LiveId" clId="{564ED188-4551-4D4C-A5AD-3CC440EA29E9}" dt="2023-05-23T13:03:07.207" v="3571" actId="478"/>
          <ac:picMkLst>
            <pc:docMk/>
            <pc:sldMk cId="643374996" sldId="38079"/>
            <ac:picMk id="13314" creationId="{4FEEB7CC-689F-32CC-1E62-047B2E6B6643}"/>
          </ac:picMkLst>
        </pc:picChg>
      </pc:sldChg>
      <pc:sldChg chg="modSp mod">
        <pc:chgData name="Anuj Kumar" userId="fbbf561fc1d5fd09" providerId="LiveId" clId="{564ED188-4551-4D4C-A5AD-3CC440EA29E9}" dt="2023-05-23T13:22:07.840" v="4911"/>
        <pc:sldMkLst>
          <pc:docMk/>
          <pc:sldMk cId="2710017520" sldId="38080"/>
        </pc:sldMkLst>
        <pc:spChg chg="mod">
          <ac:chgData name="Anuj Kumar" userId="fbbf561fc1d5fd09" providerId="LiveId" clId="{564ED188-4551-4D4C-A5AD-3CC440EA29E9}" dt="2023-05-23T13:22:07.840" v="4911"/>
          <ac:spMkLst>
            <pc:docMk/>
            <pc:sldMk cId="2710017520" sldId="38080"/>
            <ac:spMk id="7" creationId="{00000000-0000-0000-0000-000000000000}"/>
          </ac:spMkLst>
        </pc:spChg>
      </pc:sldChg>
      <pc:sldChg chg="modSp mod">
        <pc:chgData name="Anuj Kumar" userId="fbbf561fc1d5fd09" providerId="LiveId" clId="{564ED188-4551-4D4C-A5AD-3CC440EA29E9}" dt="2023-05-23T13:06:27.834" v="4127" actId="20577"/>
        <pc:sldMkLst>
          <pc:docMk/>
          <pc:sldMk cId="804215212" sldId="38081"/>
        </pc:sldMkLst>
        <pc:spChg chg="mod">
          <ac:chgData name="Anuj Kumar" userId="fbbf561fc1d5fd09" providerId="LiveId" clId="{564ED188-4551-4D4C-A5AD-3CC440EA29E9}" dt="2023-05-23T13:06:27.834" v="4127" actId="20577"/>
          <ac:spMkLst>
            <pc:docMk/>
            <pc:sldMk cId="804215212" sldId="38081"/>
            <ac:spMk id="3" creationId="{67EB1CA5-E6B0-1E53-5C8F-9568D9A39227}"/>
          </ac:spMkLst>
        </pc:spChg>
        <pc:spChg chg="mod">
          <ac:chgData name="Anuj Kumar" userId="fbbf561fc1d5fd09" providerId="LiveId" clId="{564ED188-4551-4D4C-A5AD-3CC440EA29E9}" dt="2023-05-23T13:06:22.818" v="4126" actId="20577"/>
          <ac:spMkLst>
            <pc:docMk/>
            <pc:sldMk cId="804215212" sldId="38081"/>
            <ac:spMk id="10" creationId="{7A2A7EC3-852A-5A16-F0B5-3531D0D66745}"/>
          </ac:spMkLst>
        </pc:spChg>
      </pc:sldChg>
      <pc:sldChg chg="addSp delSp modSp">
        <pc:chgData name="Anuj Kumar" userId="fbbf561fc1d5fd09" providerId="LiveId" clId="{564ED188-4551-4D4C-A5AD-3CC440EA29E9}" dt="2023-05-23T13:07:16.137" v="4131" actId="1076"/>
        <pc:sldMkLst>
          <pc:docMk/>
          <pc:sldMk cId="2663154671" sldId="38082"/>
        </pc:sldMkLst>
        <pc:picChg chg="add mod">
          <ac:chgData name="Anuj Kumar" userId="fbbf561fc1d5fd09" providerId="LiveId" clId="{564ED188-4551-4D4C-A5AD-3CC440EA29E9}" dt="2023-05-23T13:07:16.137" v="4131" actId="1076"/>
          <ac:picMkLst>
            <pc:docMk/>
            <pc:sldMk cId="2663154671" sldId="38082"/>
            <ac:picMk id="13314" creationId="{214DC051-3F41-9F57-EA7B-01E38AE22A10}"/>
          </ac:picMkLst>
        </pc:picChg>
        <pc:picChg chg="del">
          <ac:chgData name="Anuj Kumar" userId="fbbf561fc1d5fd09" providerId="LiveId" clId="{564ED188-4551-4D4C-A5AD-3CC440EA29E9}" dt="2023-05-23T13:07:11.270" v="4128" actId="478"/>
          <ac:picMkLst>
            <pc:docMk/>
            <pc:sldMk cId="2663154671" sldId="38082"/>
            <ac:picMk id="14338" creationId="{802D590C-359E-FABF-D1F8-9B1C2DEBF476}"/>
          </ac:picMkLst>
        </pc:picChg>
      </pc:sldChg>
      <pc:sldChg chg="modSp mod">
        <pc:chgData name="Anuj Kumar" userId="fbbf561fc1d5fd09" providerId="LiveId" clId="{564ED188-4551-4D4C-A5AD-3CC440EA29E9}" dt="2023-05-23T13:24:01.769" v="5089" actId="255"/>
        <pc:sldMkLst>
          <pc:docMk/>
          <pc:sldMk cId="3618269323" sldId="38083"/>
        </pc:sldMkLst>
        <pc:spChg chg="mod">
          <ac:chgData name="Anuj Kumar" userId="fbbf561fc1d5fd09" providerId="LiveId" clId="{564ED188-4551-4D4C-A5AD-3CC440EA29E9}" dt="2023-05-23T13:24:01.769" v="5089" actId="255"/>
          <ac:spMkLst>
            <pc:docMk/>
            <pc:sldMk cId="3618269323" sldId="38083"/>
            <ac:spMk id="7" creationId="{00000000-0000-0000-0000-000000000000}"/>
          </ac:spMkLst>
        </pc:spChg>
      </pc:sldChg>
      <pc:sldChg chg="modSp mod">
        <pc:chgData name="Anuj Kumar" userId="fbbf561fc1d5fd09" providerId="LiveId" clId="{564ED188-4551-4D4C-A5AD-3CC440EA29E9}" dt="2023-05-23T12:12:13.730" v="2199"/>
        <pc:sldMkLst>
          <pc:docMk/>
          <pc:sldMk cId="2232695298" sldId="38098"/>
        </pc:sldMkLst>
        <pc:spChg chg="mod">
          <ac:chgData name="Anuj Kumar" userId="fbbf561fc1d5fd09" providerId="LiveId" clId="{564ED188-4551-4D4C-A5AD-3CC440EA29E9}" dt="2023-05-23T12:12:13.730" v="2199"/>
          <ac:spMkLst>
            <pc:docMk/>
            <pc:sldMk cId="2232695298" sldId="38098"/>
            <ac:spMk id="10" creationId="{7A2A7EC3-852A-5A16-F0B5-3531D0D66745}"/>
          </ac:spMkLst>
        </pc:spChg>
      </pc:sldChg>
      <pc:sldChg chg="addSp delSp modSp">
        <pc:chgData name="Anuj Kumar" userId="fbbf561fc1d5fd09" providerId="LiveId" clId="{564ED188-4551-4D4C-A5AD-3CC440EA29E9}" dt="2023-05-23T12:12:42.740" v="2204" actId="1076"/>
        <pc:sldMkLst>
          <pc:docMk/>
          <pc:sldMk cId="599055206" sldId="38099"/>
        </pc:sldMkLst>
        <pc:picChg chg="add mod">
          <ac:chgData name="Anuj Kumar" userId="fbbf561fc1d5fd09" providerId="LiveId" clId="{564ED188-4551-4D4C-A5AD-3CC440EA29E9}" dt="2023-05-23T12:12:42.740" v="2204" actId="1076"/>
          <ac:picMkLst>
            <pc:docMk/>
            <pc:sldMk cId="599055206" sldId="38099"/>
            <ac:picMk id="9218" creationId="{D1A2F067-C2CE-1E6A-0EDD-5703B86E671F}"/>
          </ac:picMkLst>
        </pc:picChg>
        <pc:picChg chg="del">
          <ac:chgData name="Anuj Kumar" userId="fbbf561fc1d5fd09" providerId="LiveId" clId="{564ED188-4551-4D4C-A5AD-3CC440EA29E9}" dt="2023-05-23T12:12:37.435" v="2200" actId="478"/>
          <ac:picMkLst>
            <pc:docMk/>
            <pc:sldMk cId="599055206" sldId="38099"/>
            <ac:picMk id="10242" creationId="{17E704DB-19F2-39E5-5A4E-62F2110A9B41}"/>
          </ac:picMkLst>
        </pc:picChg>
      </pc:sldChg>
      <pc:sldChg chg="modSp mod">
        <pc:chgData name="Anuj Kumar" userId="fbbf561fc1d5fd09" providerId="LiveId" clId="{564ED188-4551-4D4C-A5AD-3CC440EA29E9}" dt="2023-05-23T12:56:20.538" v="2929" actId="20577"/>
        <pc:sldMkLst>
          <pc:docMk/>
          <pc:sldMk cId="3792328428" sldId="38100"/>
        </pc:sldMkLst>
        <pc:spChg chg="mod">
          <ac:chgData name="Anuj Kumar" userId="fbbf561fc1d5fd09" providerId="LiveId" clId="{564ED188-4551-4D4C-A5AD-3CC440EA29E9}" dt="2023-05-23T12:56:20.538" v="2929" actId="20577"/>
          <ac:spMkLst>
            <pc:docMk/>
            <pc:sldMk cId="3792328428" sldId="38100"/>
            <ac:spMk id="7" creationId="{00000000-0000-0000-0000-000000000000}"/>
          </ac:spMkLst>
        </pc:spChg>
      </pc:sldChg>
      <pc:sldChg chg="modSp mod modAnim">
        <pc:chgData name="Anuj Kumar" userId="fbbf561fc1d5fd09" providerId="LiveId" clId="{564ED188-4551-4D4C-A5AD-3CC440EA29E9}" dt="2023-05-23T11:59:54.357" v="1937" actId="20577"/>
        <pc:sldMkLst>
          <pc:docMk/>
          <pc:sldMk cId="206078027" sldId="38102"/>
        </pc:sldMkLst>
        <pc:spChg chg="mod">
          <ac:chgData name="Anuj Kumar" userId="fbbf561fc1d5fd09" providerId="LiveId" clId="{564ED188-4551-4D4C-A5AD-3CC440EA29E9}" dt="2023-05-23T11:59:54.357" v="1937" actId="20577"/>
          <ac:spMkLst>
            <pc:docMk/>
            <pc:sldMk cId="206078027" sldId="38102"/>
            <ac:spMk id="3" creationId="{67EB1CA5-E6B0-1E53-5C8F-9568D9A39227}"/>
          </ac:spMkLst>
        </pc:spChg>
        <pc:spChg chg="mod">
          <ac:chgData name="Anuj Kumar" userId="fbbf561fc1d5fd09" providerId="LiveId" clId="{564ED188-4551-4D4C-A5AD-3CC440EA29E9}" dt="2023-05-23T11:59:50.873" v="1933" actId="20577"/>
          <ac:spMkLst>
            <pc:docMk/>
            <pc:sldMk cId="206078027" sldId="38102"/>
            <ac:spMk id="10" creationId="{7A2A7EC3-852A-5A16-F0B5-3531D0D66745}"/>
          </ac:spMkLst>
        </pc:spChg>
      </pc:sldChg>
      <pc:sldChg chg="addSp delSp modSp">
        <pc:chgData name="Anuj Kumar" userId="fbbf561fc1d5fd09" providerId="LiveId" clId="{564ED188-4551-4D4C-A5AD-3CC440EA29E9}" dt="2023-05-23T12:00:14.424" v="1941" actId="1076"/>
        <pc:sldMkLst>
          <pc:docMk/>
          <pc:sldMk cId="356006552" sldId="38103"/>
        </pc:sldMkLst>
        <pc:picChg chg="add mod">
          <ac:chgData name="Anuj Kumar" userId="fbbf561fc1d5fd09" providerId="LiveId" clId="{564ED188-4551-4D4C-A5AD-3CC440EA29E9}" dt="2023-05-23T12:00:14.424" v="1941" actId="1076"/>
          <ac:picMkLst>
            <pc:docMk/>
            <pc:sldMk cId="356006552" sldId="38103"/>
            <ac:picMk id="7170" creationId="{68623316-F963-EDD1-A545-28FC0657AF76}"/>
          </ac:picMkLst>
        </pc:picChg>
        <pc:picChg chg="del">
          <ac:chgData name="Anuj Kumar" userId="fbbf561fc1d5fd09" providerId="LiveId" clId="{564ED188-4551-4D4C-A5AD-3CC440EA29E9}" dt="2023-05-23T12:00:10.403" v="1938" actId="478"/>
          <ac:picMkLst>
            <pc:docMk/>
            <pc:sldMk cId="356006552" sldId="38103"/>
            <ac:picMk id="8194" creationId="{9B3C4B17-43B8-E909-72C4-E5F150DAB311}"/>
          </ac:picMkLst>
        </pc:picChg>
      </pc:sldChg>
      <pc:sldChg chg="modSp mod">
        <pc:chgData name="Anuj Kumar" userId="fbbf561fc1d5fd09" providerId="LiveId" clId="{564ED188-4551-4D4C-A5AD-3CC440EA29E9}" dt="2023-05-23T12:52:21.541" v="2661" actId="21"/>
        <pc:sldMkLst>
          <pc:docMk/>
          <pc:sldMk cId="851643052" sldId="38104"/>
        </pc:sldMkLst>
        <pc:spChg chg="mod">
          <ac:chgData name="Anuj Kumar" userId="fbbf561fc1d5fd09" providerId="LiveId" clId="{564ED188-4551-4D4C-A5AD-3CC440EA29E9}" dt="2023-05-23T12:52:21.541" v="2661" actId="21"/>
          <ac:spMkLst>
            <pc:docMk/>
            <pc:sldMk cId="851643052" sldId="38104"/>
            <ac:spMk id="7" creationId="{00000000-0000-0000-0000-000000000000}"/>
          </ac:spMkLst>
        </pc:spChg>
      </pc:sldChg>
      <pc:sldChg chg="modSp mod">
        <pc:chgData name="Anuj Kumar" userId="fbbf561fc1d5fd09" providerId="LiveId" clId="{564ED188-4551-4D4C-A5AD-3CC440EA29E9}" dt="2023-05-23T11:58:07.900" v="1644" actId="20577"/>
        <pc:sldMkLst>
          <pc:docMk/>
          <pc:sldMk cId="1235527623" sldId="38109"/>
        </pc:sldMkLst>
        <pc:spChg chg="mod">
          <ac:chgData name="Anuj Kumar" userId="fbbf561fc1d5fd09" providerId="LiveId" clId="{564ED188-4551-4D4C-A5AD-3CC440EA29E9}" dt="2023-05-23T11:58:07.900" v="1644" actId="20577"/>
          <ac:spMkLst>
            <pc:docMk/>
            <pc:sldMk cId="1235527623" sldId="38109"/>
            <ac:spMk id="3" creationId="{67EB1CA5-E6B0-1E53-5C8F-9568D9A39227}"/>
          </ac:spMkLst>
        </pc:spChg>
        <pc:spChg chg="mod">
          <ac:chgData name="Anuj Kumar" userId="fbbf561fc1d5fd09" providerId="LiveId" clId="{564ED188-4551-4D4C-A5AD-3CC440EA29E9}" dt="2023-05-23T11:58:04.610" v="1643"/>
          <ac:spMkLst>
            <pc:docMk/>
            <pc:sldMk cId="1235527623" sldId="38109"/>
            <ac:spMk id="10" creationId="{7A2A7EC3-852A-5A16-F0B5-3531D0D66745}"/>
          </ac:spMkLst>
        </pc:spChg>
      </pc:sldChg>
      <pc:sldChg chg="addSp delSp modSp">
        <pc:chgData name="Anuj Kumar" userId="fbbf561fc1d5fd09" providerId="LiveId" clId="{564ED188-4551-4D4C-A5AD-3CC440EA29E9}" dt="2023-05-23T11:58:19.862" v="1648" actId="1076"/>
        <pc:sldMkLst>
          <pc:docMk/>
          <pc:sldMk cId="1980899466" sldId="38110"/>
        </pc:sldMkLst>
        <pc:picChg chg="add mod">
          <ac:chgData name="Anuj Kumar" userId="fbbf561fc1d5fd09" providerId="LiveId" clId="{564ED188-4551-4D4C-A5AD-3CC440EA29E9}" dt="2023-05-23T11:58:19.862" v="1648" actId="1076"/>
          <ac:picMkLst>
            <pc:docMk/>
            <pc:sldMk cId="1980899466" sldId="38110"/>
            <ac:picMk id="6146" creationId="{EFF37955-2B4F-0794-8AD7-6664E74FC618}"/>
          </ac:picMkLst>
        </pc:picChg>
        <pc:picChg chg="del">
          <ac:chgData name="Anuj Kumar" userId="fbbf561fc1d5fd09" providerId="LiveId" clId="{564ED188-4551-4D4C-A5AD-3CC440EA29E9}" dt="2023-05-23T11:58:15.896" v="1645" actId="478"/>
          <ac:picMkLst>
            <pc:docMk/>
            <pc:sldMk cId="1980899466" sldId="38110"/>
            <ac:picMk id="7170" creationId="{60643B33-BB59-C5CC-E6B5-1B6DE7856ADD}"/>
          </ac:picMkLst>
        </pc:picChg>
      </pc:sldChg>
      <pc:sldChg chg="modSp mod">
        <pc:chgData name="Anuj Kumar" userId="fbbf561fc1d5fd09" providerId="LiveId" clId="{564ED188-4551-4D4C-A5AD-3CC440EA29E9}" dt="2023-05-23T12:49:56.089" v="2627" actId="403"/>
        <pc:sldMkLst>
          <pc:docMk/>
          <pc:sldMk cId="380658892" sldId="38111"/>
        </pc:sldMkLst>
        <pc:spChg chg="mod">
          <ac:chgData name="Anuj Kumar" userId="fbbf561fc1d5fd09" providerId="LiveId" clId="{564ED188-4551-4D4C-A5AD-3CC440EA29E9}" dt="2023-05-23T12:49:56.089" v="2627" actId="403"/>
          <ac:spMkLst>
            <pc:docMk/>
            <pc:sldMk cId="380658892" sldId="38111"/>
            <ac:spMk id="7" creationId="{00000000-0000-0000-0000-000000000000}"/>
          </ac:spMkLst>
        </pc:spChg>
      </pc:sldChg>
      <pc:sldChg chg="modSp mod">
        <pc:chgData name="Anuj Kumar" userId="fbbf561fc1d5fd09" providerId="LiveId" clId="{564ED188-4551-4D4C-A5AD-3CC440EA29E9}" dt="2023-05-23T11:05:42.945" v="156" actId="6549"/>
        <pc:sldMkLst>
          <pc:docMk/>
          <pc:sldMk cId="353220464" sldId="38173"/>
        </pc:sldMkLst>
        <pc:spChg chg="mod">
          <ac:chgData name="Anuj Kumar" userId="fbbf561fc1d5fd09" providerId="LiveId" clId="{564ED188-4551-4D4C-A5AD-3CC440EA29E9}" dt="2023-05-23T11:05:42.945" v="156" actId="6549"/>
          <ac:spMkLst>
            <pc:docMk/>
            <pc:sldMk cId="353220464" sldId="38173"/>
            <ac:spMk id="10" creationId="{7A2A7EC3-852A-5A16-F0B5-3531D0D66745}"/>
          </ac:spMkLst>
        </pc:spChg>
      </pc:sldChg>
      <pc:sldChg chg="modSp mod">
        <pc:chgData name="Anuj Kumar" userId="fbbf561fc1d5fd09" providerId="LiveId" clId="{564ED188-4551-4D4C-A5AD-3CC440EA29E9}" dt="2023-05-23T11:08:50.484" v="438" actId="403"/>
        <pc:sldMkLst>
          <pc:docMk/>
          <pc:sldMk cId="701672039" sldId="38181"/>
        </pc:sldMkLst>
        <pc:spChg chg="mod">
          <ac:chgData name="Anuj Kumar" userId="fbbf561fc1d5fd09" providerId="LiveId" clId="{564ED188-4551-4D4C-A5AD-3CC440EA29E9}" dt="2023-05-23T11:08:50.484" v="438" actId="403"/>
          <ac:spMkLst>
            <pc:docMk/>
            <pc:sldMk cId="701672039" sldId="38181"/>
            <ac:spMk id="10" creationId="{7A2A7EC3-852A-5A16-F0B5-3531D0D66745}"/>
          </ac:spMkLst>
        </pc:spChg>
      </pc:sldChg>
      <pc:sldChg chg="addSp delSp modSp">
        <pc:chgData name="Anuj Kumar" userId="fbbf561fc1d5fd09" providerId="LiveId" clId="{564ED188-4551-4D4C-A5AD-3CC440EA29E9}" dt="2023-05-23T11:09:02.738" v="442" actId="1076"/>
        <pc:sldMkLst>
          <pc:docMk/>
          <pc:sldMk cId="2161460815" sldId="38182"/>
        </pc:sldMkLst>
        <pc:picChg chg="add mod">
          <ac:chgData name="Anuj Kumar" userId="fbbf561fc1d5fd09" providerId="LiveId" clId="{564ED188-4551-4D4C-A5AD-3CC440EA29E9}" dt="2023-05-23T11:09:02.738" v="442" actId="1076"/>
          <ac:picMkLst>
            <pc:docMk/>
            <pc:sldMk cId="2161460815" sldId="38182"/>
            <ac:picMk id="3074" creationId="{F5C5462B-E6BA-3F24-5275-9B49B53EF89D}"/>
          </ac:picMkLst>
        </pc:picChg>
        <pc:picChg chg="del">
          <ac:chgData name="Anuj Kumar" userId="fbbf561fc1d5fd09" providerId="LiveId" clId="{564ED188-4551-4D4C-A5AD-3CC440EA29E9}" dt="2023-05-23T11:08:58.697" v="439" actId="478"/>
          <ac:picMkLst>
            <pc:docMk/>
            <pc:sldMk cId="2161460815" sldId="38182"/>
            <ac:picMk id="4100" creationId="{B91055DE-6215-9760-348B-944357F3D6FD}"/>
          </ac:picMkLst>
        </pc:picChg>
      </pc:sldChg>
      <pc:sldChg chg="modSp mod">
        <pc:chgData name="Anuj Kumar" userId="fbbf561fc1d5fd09" providerId="LiveId" clId="{564ED188-4551-4D4C-A5AD-3CC440EA29E9}" dt="2023-05-23T12:58:08.387" v="2963" actId="6549"/>
        <pc:sldMkLst>
          <pc:docMk/>
          <pc:sldMk cId="1658047172" sldId="38183"/>
        </pc:sldMkLst>
        <pc:spChg chg="mod">
          <ac:chgData name="Anuj Kumar" userId="fbbf561fc1d5fd09" providerId="LiveId" clId="{564ED188-4551-4D4C-A5AD-3CC440EA29E9}" dt="2023-05-23T12:58:08.387" v="2963" actId="6549"/>
          <ac:spMkLst>
            <pc:docMk/>
            <pc:sldMk cId="1658047172" sldId="38183"/>
            <ac:spMk id="7" creationId="{00000000-0000-0000-0000-000000000000}"/>
          </ac:spMkLst>
        </pc:spChg>
      </pc:sldChg>
      <pc:sldChg chg="modSp mod modAnim">
        <pc:chgData name="Anuj Kumar" userId="fbbf561fc1d5fd09" providerId="LiveId" clId="{564ED188-4551-4D4C-A5AD-3CC440EA29E9}" dt="2023-05-23T11:19:49.425" v="1319" actId="20577"/>
        <pc:sldMkLst>
          <pc:docMk/>
          <pc:sldMk cId="352726228" sldId="38184"/>
        </pc:sldMkLst>
        <pc:spChg chg="mod">
          <ac:chgData name="Anuj Kumar" userId="fbbf561fc1d5fd09" providerId="LiveId" clId="{564ED188-4551-4D4C-A5AD-3CC440EA29E9}" dt="2023-05-23T11:19:49.425" v="1319" actId="20577"/>
          <ac:spMkLst>
            <pc:docMk/>
            <pc:sldMk cId="352726228" sldId="38184"/>
            <ac:spMk id="3" creationId="{67EB1CA5-E6B0-1E53-5C8F-9568D9A39227}"/>
          </ac:spMkLst>
        </pc:spChg>
        <pc:spChg chg="mod">
          <ac:chgData name="Anuj Kumar" userId="fbbf561fc1d5fd09" providerId="LiveId" clId="{564ED188-4551-4D4C-A5AD-3CC440EA29E9}" dt="2023-05-23T11:17:40.379" v="1315" actId="20577"/>
          <ac:spMkLst>
            <pc:docMk/>
            <pc:sldMk cId="352726228" sldId="38184"/>
            <ac:spMk id="10" creationId="{7A2A7EC3-852A-5A16-F0B5-3531D0D66745}"/>
          </ac:spMkLst>
        </pc:spChg>
      </pc:sldChg>
      <pc:sldChg chg="addSp delSp modSp">
        <pc:chgData name="Anuj Kumar" userId="fbbf561fc1d5fd09" providerId="LiveId" clId="{564ED188-4551-4D4C-A5AD-3CC440EA29E9}" dt="2023-05-23T11:19:55.691" v="1323" actId="1076"/>
        <pc:sldMkLst>
          <pc:docMk/>
          <pc:sldMk cId="172742867" sldId="38185"/>
        </pc:sldMkLst>
        <pc:picChg chg="add mod">
          <ac:chgData name="Anuj Kumar" userId="fbbf561fc1d5fd09" providerId="LiveId" clId="{564ED188-4551-4D4C-A5AD-3CC440EA29E9}" dt="2023-05-23T11:19:55.691" v="1323" actId="1076"/>
          <ac:picMkLst>
            <pc:docMk/>
            <pc:sldMk cId="172742867" sldId="38185"/>
            <ac:picMk id="5122" creationId="{E9F58193-0CA8-08E1-F96E-742B29983F5D}"/>
          </ac:picMkLst>
        </pc:picChg>
        <pc:picChg chg="del">
          <ac:chgData name="Anuj Kumar" userId="fbbf561fc1d5fd09" providerId="LiveId" clId="{564ED188-4551-4D4C-A5AD-3CC440EA29E9}" dt="2023-05-23T11:19:51.948" v="1320" actId="478"/>
          <ac:picMkLst>
            <pc:docMk/>
            <pc:sldMk cId="172742867" sldId="38185"/>
            <ac:picMk id="6146" creationId="{86424BC6-4A43-C960-E83A-EFC240E7F006}"/>
          </ac:picMkLst>
        </pc:picChg>
      </pc:sldChg>
      <pc:sldChg chg="modSp mod">
        <pc:chgData name="Anuj Kumar" userId="fbbf561fc1d5fd09" providerId="LiveId" clId="{564ED188-4551-4D4C-A5AD-3CC440EA29E9}" dt="2023-05-23T12:47:04.451" v="2536" actId="21"/>
        <pc:sldMkLst>
          <pc:docMk/>
          <pc:sldMk cId="3774258629" sldId="38186"/>
        </pc:sldMkLst>
        <pc:spChg chg="mod">
          <ac:chgData name="Anuj Kumar" userId="fbbf561fc1d5fd09" providerId="LiveId" clId="{564ED188-4551-4D4C-A5AD-3CC440EA29E9}" dt="2023-05-23T12:47:04.451" v="2536" actId="21"/>
          <ac:spMkLst>
            <pc:docMk/>
            <pc:sldMk cId="3774258629" sldId="38186"/>
            <ac:spMk id="7" creationId="{00000000-0000-0000-0000-000000000000}"/>
          </ac:spMkLst>
        </pc:spChg>
      </pc:sldChg>
      <pc:sldChg chg="modSp mod">
        <pc:chgData name="Anuj Kumar" userId="fbbf561fc1d5fd09" providerId="LiveId" clId="{564ED188-4551-4D4C-A5AD-3CC440EA29E9}" dt="2023-05-23T13:00:50.870" v="3252" actId="20577"/>
        <pc:sldMkLst>
          <pc:docMk/>
          <pc:sldMk cId="1959630673" sldId="38190"/>
        </pc:sldMkLst>
        <pc:spChg chg="mod">
          <ac:chgData name="Anuj Kumar" userId="fbbf561fc1d5fd09" providerId="LiveId" clId="{564ED188-4551-4D4C-A5AD-3CC440EA29E9}" dt="2023-05-23T13:00:50.870" v="3252" actId="20577"/>
          <ac:spMkLst>
            <pc:docMk/>
            <pc:sldMk cId="1959630673" sldId="38190"/>
            <ac:spMk id="3" creationId="{67EB1CA5-E6B0-1E53-5C8F-9568D9A39227}"/>
          </ac:spMkLst>
        </pc:spChg>
        <pc:spChg chg="mod">
          <ac:chgData name="Anuj Kumar" userId="fbbf561fc1d5fd09" providerId="LiveId" clId="{564ED188-4551-4D4C-A5AD-3CC440EA29E9}" dt="2023-05-23T13:00:48.371" v="3251" actId="20577"/>
          <ac:spMkLst>
            <pc:docMk/>
            <pc:sldMk cId="1959630673" sldId="38190"/>
            <ac:spMk id="10" creationId="{7A2A7EC3-852A-5A16-F0B5-3531D0D66745}"/>
          </ac:spMkLst>
        </pc:spChg>
      </pc:sldChg>
      <pc:sldChg chg="addSp delSp modSp">
        <pc:chgData name="Anuj Kumar" userId="fbbf561fc1d5fd09" providerId="LiveId" clId="{564ED188-4551-4D4C-A5AD-3CC440EA29E9}" dt="2023-05-23T13:01:06.145" v="3256" actId="1076"/>
        <pc:sldMkLst>
          <pc:docMk/>
          <pc:sldMk cId="3229739937" sldId="38191"/>
        </pc:sldMkLst>
        <pc:picChg chg="add mod">
          <ac:chgData name="Anuj Kumar" userId="fbbf561fc1d5fd09" providerId="LiveId" clId="{564ED188-4551-4D4C-A5AD-3CC440EA29E9}" dt="2023-05-23T13:01:06.145" v="3256" actId="1076"/>
          <ac:picMkLst>
            <pc:docMk/>
            <pc:sldMk cId="3229739937" sldId="38191"/>
            <ac:picMk id="11266" creationId="{F1DDCA03-EE42-5323-6799-87E672FCBA39}"/>
          </ac:picMkLst>
        </pc:picChg>
        <pc:picChg chg="del">
          <ac:chgData name="Anuj Kumar" userId="fbbf561fc1d5fd09" providerId="LiveId" clId="{564ED188-4551-4D4C-A5AD-3CC440EA29E9}" dt="2023-05-23T13:01:01.810" v="3253" actId="478"/>
          <ac:picMkLst>
            <pc:docMk/>
            <pc:sldMk cId="3229739937" sldId="38191"/>
            <ac:picMk id="12290" creationId="{2594692E-E9A3-98D6-583B-0E3B9FCE88B9}"/>
          </ac:picMkLst>
        </pc:picChg>
      </pc:sldChg>
      <pc:sldChg chg="modSp mod">
        <pc:chgData name="Anuj Kumar" userId="fbbf561fc1d5fd09" providerId="LiveId" clId="{564ED188-4551-4D4C-A5AD-3CC440EA29E9}" dt="2023-05-23T13:21:08.168" v="4832" actId="20577"/>
        <pc:sldMkLst>
          <pc:docMk/>
          <pc:sldMk cId="2693127356" sldId="38192"/>
        </pc:sldMkLst>
        <pc:spChg chg="mod">
          <ac:chgData name="Anuj Kumar" userId="fbbf561fc1d5fd09" providerId="LiveId" clId="{564ED188-4551-4D4C-A5AD-3CC440EA29E9}" dt="2023-05-23T13:21:08.168" v="4832" actId="20577"/>
          <ac:spMkLst>
            <pc:docMk/>
            <pc:sldMk cId="2693127356" sldId="38192"/>
            <ac:spMk id="7" creationId="{00000000-0000-0000-0000-000000000000}"/>
          </ac:spMkLst>
        </pc:spChg>
      </pc:sldChg>
      <pc:sldChg chg="modSp mod modAnim">
        <pc:chgData name="Anuj Kumar" userId="fbbf561fc1d5fd09" providerId="LiveId" clId="{564ED188-4551-4D4C-A5AD-3CC440EA29E9}" dt="2023-05-23T11:13:55.901" v="1009" actId="20577"/>
        <pc:sldMkLst>
          <pc:docMk/>
          <pc:sldMk cId="4235535171" sldId="38193"/>
        </pc:sldMkLst>
        <pc:spChg chg="mod">
          <ac:chgData name="Anuj Kumar" userId="fbbf561fc1d5fd09" providerId="LiveId" clId="{564ED188-4551-4D4C-A5AD-3CC440EA29E9}" dt="2023-05-23T11:13:55.901" v="1009" actId="20577"/>
          <ac:spMkLst>
            <pc:docMk/>
            <pc:sldMk cId="4235535171" sldId="38193"/>
            <ac:spMk id="3" creationId="{67EB1CA5-E6B0-1E53-5C8F-9568D9A39227}"/>
          </ac:spMkLst>
        </pc:spChg>
        <pc:spChg chg="mod">
          <ac:chgData name="Anuj Kumar" userId="fbbf561fc1d5fd09" providerId="LiveId" clId="{564ED188-4551-4D4C-A5AD-3CC440EA29E9}" dt="2023-05-23T11:13:50.705" v="1005" actId="6549"/>
          <ac:spMkLst>
            <pc:docMk/>
            <pc:sldMk cId="4235535171" sldId="38193"/>
            <ac:spMk id="10" creationId="{7A2A7EC3-852A-5A16-F0B5-3531D0D66745}"/>
          </ac:spMkLst>
        </pc:spChg>
      </pc:sldChg>
      <pc:sldChg chg="addSp delSp modSp">
        <pc:chgData name="Anuj Kumar" userId="fbbf561fc1d5fd09" providerId="LiveId" clId="{564ED188-4551-4D4C-A5AD-3CC440EA29E9}" dt="2023-05-23T11:15:30.124" v="1013" actId="1076"/>
        <pc:sldMkLst>
          <pc:docMk/>
          <pc:sldMk cId="191556939" sldId="38194"/>
        </pc:sldMkLst>
        <pc:picChg chg="add mod">
          <ac:chgData name="Anuj Kumar" userId="fbbf561fc1d5fd09" providerId="LiveId" clId="{564ED188-4551-4D4C-A5AD-3CC440EA29E9}" dt="2023-05-23T11:15:30.124" v="1013" actId="1076"/>
          <ac:picMkLst>
            <pc:docMk/>
            <pc:sldMk cId="191556939" sldId="38194"/>
            <ac:picMk id="4098" creationId="{89716ECC-48A6-DAA3-7583-1523DC3720BD}"/>
          </ac:picMkLst>
        </pc:picChg>
        <pc:picChg chg="del">
          <ac:chgData name="Anuj Kumar" userId="fbbf561fc1d5fd09" providerId="LiveId" clId="{564ED188-4551-4D4C-A5AD-3CC440EA29E9}" dt="2023-05-23T11:15:26.209" v="1010" actId="478"/>
          <ac:picMkLst>
            <pc:docMk/>
            <pc:sldMk cId="191556939" sldId="38194"/>
            <ac:picMk id="5122" creationId="{0A38AB98-E46A-79FA-4D8E-E7CABAA5C02E}"/>
          </ac:picMkLst>
        </pc:picChg>
      </pc:sldChg>
      <pc:sldChg chg="modSp mod">
        <pc:chgData name="Anuj Kumar" userId="fbbf561fc1d5fd09" providerId="LiveId" clId="{564ED188-4551-4D4C-A5AD-3CC440EA29E9}" dt="2023-05-23T12:45:48.568" v="2475" actId="21"/>
        <pc:sldMkLst>
          <pc:docMk/>
          <pc:sldMk cId="4012145787" sldId="38195"/>
        </pc:sldMkLst>
        <pc:spChg chg="mod">
          <ac:chgData name="Anuj Kumar" userId="fbbf561fc1d5fd09" providerId="LiveId" clId="{564ED188-4551-4D4C-A5AD-3CC440EA29E9}" dt="2023-05-23T12:45:48.568" v="2475" actId="21"/>
          <ac:spMkLst>
            <pc:docMk/>
            <pc:sldMk cId="4012145787" sldId="38195"/>
            <ac:spMk id="7" creationId="{00000000-0000-0000-0000-000000000000}"/>
          </ac:spMkLst>
        </pc:spChg>
      </pc:sldChg>
      <pc:sldChg chg="modSp mod modAnim">
        <pc:chgData name="Anuj Kumar" userId="fbbf561fc1d5fd09" providerId="LiveId" clId="{564ED188-4551-4D4C-A5AD-3CC440EA29E9}" dt="2023-05-23T12:15:41.607" v="2390" actId="20577"/>
        <pc:sldMkLst>
          <pc:docMk/>
          <pc:sldMk cId="1298688145" sldId="38196"/>
        </pc:sldMkLst>
        <pc:spChg chg="mod">
          <ac:chgData name="Anuj Kumar" userId="fbbf561fc1d5fd09" providerId="LiveId" clId="{564ED188-4551-4D4C-A5AD-3CC440EA29E9}" dt="2023-05-23T12:15:41.607" v="2390" actId="20577"/>
          <ac:spMkLst>
            <pc:docMk/>
            <pc:sldMk cId="1298688145" sldId="38196"/>
            <ac:spMk id="3" creationId="{67EB1CA5-E6B0-1E53-5C8F-9568D9A39227}"/>
          </ac:spMkLst>
        </pc:spChg>
        <pc:spChg chg="mod">
          <ac:chgData name="Anuj Kumar" userId="fbbf561fc1d5fd09" providerId="LiveId" clId="{564ED188-4551-4D4C-A5AD-3CC440EA29E9}" dt="2023-05-23T12:15:38.007" v="2386" actId="20577"/>
          <ac:spMkLst>
            <pc:docMk/>
            <pc:sldMk cId="1298688145" sldId="38196"/>
            <ac:spMk id="10" creationId="{7A2A7EC3-852A-5A16-F0B5-3531D0D66745}"/>
          </ac:spMkLst>
        </pc:spChg>
      </pc:sldChg>
      <pc:sldChg chg="addSp delSp modSp">
        <pc:chgData name="Anuj Kumar" userId="fbbf561fc1d5fd09" providerId="LiveId" clId="{564ED188-4551-4D4C-A5AD-3CC440EA29E9}" dt="2023-05-23T12:15:55.143" v="2394" actId="1076"/>
        <pc:sldMkLst>
          <pc:docMk/>
          <pc:sldMk cId="49887265" sldId="38197"/>
        </pc:sldMkLst>
        <pc:picChg chg="add mod">
          <ac:chgData name="Anuj Kumar" userId="fbbf561fc1d5fd09" providerId="LiveId" clId="{564ED188-4551-4D4C-A5AD-3CC440EA29E9}" dt="2023-05-23T12:15:55.143" v="2394" actId="1076"/>
          <ac:picMkLst>
            <pc:docMk/>
            <pc:sldMk cId="49887265" sldId="38197"/>
            <ac:picMk id="10242" creationId="{AB192F3B-304B-0E69-7FBC-AAAA1B3695D9}"/>
          </ac:picMkLst>
        </pc:picChg>
        <pc:picChg chg="del">
          <ac:chgData name="Anuj Kumar" userId="fbbf561fc1d5fd09" providerId="LiveId" clId="{564ED188-4551-4D4C-A5AD-3CC440EA29E9}" dt="2023-05-23T12:15:51.114" v="2391" actId="478"/>
          <ac:picMkLst>
            <pc:docMk/>
            <pc:sldMk cId="49887265" sldId="38197"/>
            <ac:picMk id="11266" creationId="{F40B2FB8-595C-27A7-7BE5-3193FCBD6DA7}"/>
          </ac:picMkLst>
        </pc:picChg>
      </pc:sldChg>
      <pc:sldChg chg="modSp mod">
        <pc:chgData name="Anuj Kumar" userId="fbbf561fc1d5fd09" providerId="LiveId" clId="{564ED188-4551-4D4C-A5AD-3CC440EA29E9}" dt="2023-05-23T13:19:44.115" v="4689" actId="20577"/>
        <pc:sldMkLst>
          <pc:docMk/>
          <pc:sldMk cId="2303569177" sldId="38198"/>
        </pc:sldMkLst>
        <pc:spChg chg="mod">
          <ac:chgData name="Anuj Kumar" userId="fbbf561fc1d5fd09" providerId="LiveId" clId="{564ED188-4551-4D4C-A5AD-3CC440EA29E9}" dt="2023-05-23T13:19:44.115" v="4689" actId="20577"/>
          <ac:spMkLst>
            <pc:docMk/>
            <pc:sldMk cId="2303569177" sldId="38198"/>
            <ac:spMk id="7" creationId="{00000000-0000-0000-0000-000000000000}"/>
          </ac:spMkLst>
        </pc:spChg>
      </pc:sldChg>
      <pc:sldChg chg="modSp mod">
        <pc:chgData name="Anuj Kumar" userId="fbbf561fc1d5fd09" providerId="LiveId" clId="{564ED188-4551-4D4C-A5AD-3CC440EA29E9}" dt="2023-05-23T13:17:04.874" v="4514" actId="20577"/>
        <pc:sldMkLst>
          <pc:docMk/>
          <pc:sldMk cId="1682878973" sldId="38239"/>
        </pc:sldMkLst>
        <pc:spChg chg="mod">
          <ac:chgData name="Anuj Kumar" userId="fbbf561fc1d5fd09" providerId="LiveId" clId="{564ED188-4551-4D4C-A5AD-3CC440EA29E9}" dt="2023-05-23T13:17:04.874" v="4514" actId="20577"/>
          <ac:spMkLst>
            <pc:docMk/>
            <pc:sldMk cId="1682878973" sldId="38239"/>
            <ac:spMk id="3" creationId="{67EB1CA5-E6B0-1E53-5C8F-9568D9A39227}"/>
          </ac:spMkLst>
        </pc:spChg>
        <pc:spChg chg="mod">
          <ac:chgData name="Anuj Kumar" userId="fbbf561fc1d5fd09" providerId="LiveId" clId="{564ED188-4551-4D4C-A5AD-3CC440EA29E9}" dt="2023-05-23T13:17:01.179" v="4513" actId="20577"/>
          <ac:spMkLst>
            <pc:docMk/>
            <pc:sldMk cId="1682878973" sldId="38239"/>
            <ac:spMk id="10" creationId="{7A2A7EC3-852A-5A16-F0B5-3531D0D66745}"/>
          </ac:spMkLst>
        </pc:spChg>
      </pc:sldChg>
      <pc:sldChg chg="addSp delSp modSp">
        <pc:chgData name="Anuj Kumar" userId="fbbf561fc1d5fd09" providerId="LiveId" clId="{564ED188-4551-4D4C-A5AD-3CC440EA29E9}" dt="2023-05-23T13:17:17.686" v="4518" actId="1076"/>
        <pc:sldMkLst>
          <pc:docMk/>
          <pc:sldMk cId="1948279295" sldId="38240"/>
        </pc:sldMkLst>
        <pc:picChg chg="add mod">
          <ac:chgData name="Anuj Kumar" userId="fbbf561fc1d5fd09" providerId="LiveId" clId="{564ED188-4551-4D4C-A5AD-3CC440EA29E9}" dt="2023-05-23T13:17:17.686" v="4518" actId="1076"/>
          <ac:picMkLst>
            <pc:docMk/>
            <pc:sldMk cId="1948279295" sldId="38240"/>
            <ac:picMk id="14338" creationId="{CD5ED7C3-13EB-D551-18FB-EC96744F664C}"/>
          </ac:picMkLst>
        </pc:picChg>
        <pc:picChg chg="del">
          <ac:chgData name="Anuj Kumar" userId="fbbf561fc1d5fd09" providerId="LiveId" clId="{564ED188-4551-4D4C-A5AD-3CC440EA29E9}" dt="2023-05-23T13:17:13.646" v="4515" actId="478"/>
          <ac:picMkLst>
            <pc:docMk/>
            <pc:sldMk cId="1948279295" sldId="38240"/>
            <ac:picMk id="15362" creationId="{53684834-4F1D-DA7A-2A30-779CB98AF48F}"/>
          </ac:picMkLst>
        </pc:picChg>
      </pc:sldChg>
      <pc:sldChg chg="modSp mod">
        <pc:chgData name="Anuj Kumar" userId="fbbf561fc1d5fd09" providerId="LiveId" clId="{564ED188-4551-4D4C-A5AD-3CC440EA29E9}" dt="2023-05-23T13:18:47.968" v="4620" actId="20577"/>
        <pc:sldMkLst>
          <pc:docMk/>
          <pc:sldMk cId="3340581655" sldId="38241"/>
        </pc:sldMkLst>
        <pc:spChg chg="mod">
          <ac:chgData name="Anuj Kumar" userId="fbbf561fc1d5fd09" providerId="LiveId" clId="{564ED188-4551-4D4C-A5AD-3CC440EA29E9}" dt="2023-05-23T13:18:47.968" v="4620" actId="20577"/>
          <ac:spMkLst>
            <pc:docMk/>
            <pc:sldMk cId="3340581655" sldId="38241"/>
            <ac:spMk id="7" creationId="{00000000-0000-0000-0000-000000000000}"/>
          </ac:spMkLst>
        </pc:spChg>
      </pc:sldChg>
      <pc:sldChg chg="modSp mod">
        <pc:chgData name="Anuj Kumar" userId="fbbf561fc1d5fd09" providerId="LiveId" clId="{564ED188-4551-4D4C-A5AD-3CC440EA29E9}" dt="2023-05-23T13:28:37.862" v="5430" actId="20577"/>
        <pc:sldMkLst>
          <pc:docMk/>
          <pc:sldMk cId="985946697" sldId="38242"/>
        </pc:sldMkLst>
        <pc:spChg chg="mod">
          <ac:chgData name="Anuj Kumar" userId="fbbf561fc1d5fd09" providerId="LiveId" clId="{564ED188-4551-4D4C-A5AD-3CC440EA29E9}" dt="2023-05-23T13:28:37.862" v="5430" actId="20577"/>
          <ac:spMkLst>
            <pc:docMk/>
            <pc:sldMk cId="985946697" sldId="38242"/>
            <ac:spMk id="10" creationId="{7A2A7EC3-852A-5A16-F0B5-3531D0D66745}"/>
          </ac:spMkLst>
        </pc:spChg>
      </pc:sldChg>
      <pc:sldChg chg="addSp delSp modSp">
        <pc:chgData name="Anuj Kumar" userId="fbbf561fc1d5fd09" providerId="LiveId" clId="{564ED188-4551-4D4C-A5AD-3CC440EA29E9}" dt="2023-05-23T13:28:57.244" v="5434" actId="1076"/>
        <pc:sldMkLst>
          <pc:docMk/>
          <pc:sldMk cId="1942437344" sldId="38243"/>
        </pc:sldMkLst>
        <pc:picChg chg="add mod">
          <ac:chgData name="Anuj Kumar" userId="fbbf561fc1d5fd09" providerId="LiveId" clId="{564ED188-4551-4D4C-A5AD-3CC440EA29E9}" dt="2023-05-23T13:28:57.244" v="5434" actId="1076"/>
          <ac:picMkLst>
            <pc:docMk/>
            <pc:sldMk cId="1942437344" sldId="38243"/>
            <ac:picMk id="15362" creationId="{938016A2-5016-2B9B-90F5-2AC7DAEAB208}"/>
          </ac:picMkLst>
        </pc:picChg>
        <pc:picChg chg="del">
          <ac:chgData name="Anuj Kumar" userId="fbbf561fc1d5fd09" providerId="LiveId" clId="{564ED188-4551-4D4C-A5AD-3CC440EA29E9}" dt="2023-05-23T13:28:52.437" v="5431" actId="478"/>
          <ac:picMkLst>
            <pc:docMk/>
            <pc:sldMk cId="1942437344" sldId="38243"/>
            <ac:picMk id="16386" creationId="{D53A0ACA-CDC3-FBF5-A700-C9F050B68D6B}"/>
          </ac:picMkLst>
        </pc:picChg>
      </pc:sldChg>
      <pc:sldChg chg="modSp mod">
        <pc:chgData name="Anuj Kumar" userId="fbbf561fc1d5fd09" providerId="LiveId" clId="{564ED188-4551-4D4C-A5AD-3CC440EA29E9}" dt="2023-05-23T13:31:33.785" v="5522" actId="21"/>
        <pc:sldMkLst>
          <pc:docMk/>
          <pc:sldMk cId="3093257447" sldId="38244"/>
        </pc:sldMkLst>
        <pc:spChg chg="mod">
          <ac:chgData name="Anuj Kumar" userId="fbbf561fc1d5fd09" providerId="LiveId" clId="{564ED188-4551-4D4C-A5AD-3CC440EA29E9}" dt="2023-05-23T13:31:33.785" v="5522" actId="21"/>
          <ac:spMkLst>
            <pc:docMk/>
            <pc:sldMk cId="3093257447" sldId="38244"/>
            <ac:spMk id="7" creationId="{00000000-0000-0000-0000-000000000000}"/>
          </ac:spMkLst>
        </pc:spChg>
      </pc:sldChg>
      <pc:sldChg chg="del">
        <pc:chgData name="Anuj Kumar" userId="fbbf561fc1d5fd09" providerId="LiveId" clId="{564ED188-4551-4D4C-A5AD-3CC440EA29E9}" dt="2023-05-23T13:31:44.521" v="5525" actId="47"/>
        <pc:sldMkLst>
          <pc:docMk/>
          <pc:sldMk cId="3007233232" sldId="38245"/>
        </pc:sldMkLst>
      </pc:sldChg>
      <pc:sldChg chg="del">
        <pc:chgData name="Anuj Kumar" userId="fbbf561fc1d5fd09" providerId="LiveId" clId="{564ED188-4551-4D4C-A5AD-3CC440EA29E9}" dt="2023-05-23T13:31:45.010" v="5526" actId="47"/>
        <pc:sldMkLst>
          <pc:docMk/>
          <pc:sldMk cId="1134797403" sldId="38246"/>
        </pc:sldMkLst>
      </pc:sldChg>
      <pc:sldChg chg="del">
        <pc:chgData name="Anuj Kumar" userId="fbbf561fc1d5fd09" providerId="LiveId" clId="{564ED188-4551-4D4C-A5AD-3CC440EA29E9}" dt="2023-05-23T13:31:45.262" v="5527" actId="47"/>
        <pc:sldMkLst>
          <pc:docMk/>
          <pc:sldMk cId="1047344626" sldId="38247"/>
        </pc:sldMkLst>
      </pc:sldChg>
      <pc:sldChg chg="del">
        <pc:chgData name="Anuj Kumar" userId="fbbf561fc1d5fd09" providerId="LiveId" clId="{564ED188-4551-4D4C-A5AD-3CC440EA29E9}" dt="2023-05-23T13:31:45.532" v="5528" actId="47"/>
        <pc:sldMkLst>
          <pc:docMk/>
          <pc:sldMk cId="1561726327" sldId="38248"/>
        </pc:sldMkLst>
      </pc:sldChg>
      <pc:sldChg chg="del">
        <pc:chgData name="Anuj Kumar" userId="fbbf561fc1d5fd09" providerId="LiveId" clId="{564ED188-4551-4D4C-A5AD-3CC440EA29E9}" dt="2023-05-23T13:31:45.799" v="5529" actId="47"/>
        <pc:sldMkLst>
          <pc:docMk/>
          <pc:sldMk cId="2037213415" sldId="38249"/>
        </pc:sldMkLst>
      </pc:sldChg>
      <pc:sldChg chg="del">
        <pc:chgData name="Anuj Kumar" userId="fbbf561fc1d5fd09" providerId="LiveId" clId="{564ED188-4551-4D4C-A5AD-3CC440EA29E9}" dt="2023-05-23T13:31:46.021" v="5530" actId="47"/>
        <pc:sldMkLst>
          <pc:docMk/>
          <pc:sldMk cId="3726009627" sldId="38250"/>
        </pc:sldMkLst>
      </pc:sldChg>
      <pc:sldChg chg="del">
        <pc:chgData name="Anuj Kumar" userId="fbbf561fc1d5fd09" providerId="LiveId" clId="{564ED188-4551-4D4C-A5AD-3CC440EA29E9}" dt="2023-05-23T13:31:46.209" v="5531" actId="47"/>
        <pc:sldMkLst>
          <pc:docMk/>
          <pc:sldMk cId="541112990" sldId="38251"/>
        </pc:sldMkLst>
      </pc:sldChg>
      <pc:sldChg chg="del">
        <pc:chgData name="Anuj Kumar" userId="fbbf561fc1d5fd09" providerId="LiveId" clId="{564ED188-4551-4D4C-A5AD-3CC440EA29E9}" dt="2023-05-23T13:31:46.492" v="5532" actId="47"/>
        <pc:sldMkLst>
          <pc:docMk/>
          <pc:sldMk cId="741120586" sldId="38252"/>
        </pc:sldMkLst>
      </pc:sldChg>
      <pc:sldChg chg="del">
        <pc:chgData name="Anuj Kumar" userId="fbbf561fc1d5fd09" providerId="LiveId" clId="{564ED188-4551-4D4C-A5AD-3CC440EA29E9}" dt="2023-05-23T13:31:46.837" v="5533" actId="47"/>
        <pc:sldMkLst>
          <pc:docMk/>
          <pc:sldMk cId="2135214405" sldId="38253"/>
        </pc:sldMkLst>
      </pc:sldChg>
      <pc:sldChg chg="del">
        <pc:chgData name="Anuj Kumar" userId="fbbf561fc1d5fd09" providerId="LiveId" clId="{564ED188-4551-4D4C-A5AD-3CC440EA29E9}" dt="2023-05-23T13:31:47.151" v="5534" actId="47"/>
        <pc:sldMkLst>
          <pc:docMk/>
          <pc:sldMk cId="3261913040" sldId="38254"/>
        </pc:sldMkLst>
      </pc:sldChg>
      <pc:sldChg chg="del">
        <pc:chgData name="Anuj Kumar" userId="fbbf561fc1d5fd09" providerId="LiveId" clId="{564ED188-4551-4D4C-A5AD-3CC440EA29E9}" dt="2023-05-23T13:31:47.559" v="5535" actId="47"/>
        <pc:sldMkLst>
          <pc:docMk/>
          <pc:sldMk cId="413521087" sldId="38255"/>
        </pc:sldMkLst>
      </pc:sldChg>
      <pc:sldChg chg="del">
        <pc:chgData name="Anuj Kumar" userId="fbbf561fc1d5fd09" providerId="LiveId" clId="{564ED188-4551-4D4C-A5AD-3CC440EA29E9}" dt="2023-05-23T13:31:48.045" v="5536" actId="47"/>
        <pc:sldMkLst>
          <pc:docMk/>
          <pc:sldMk cId="1615743516" sldId="38256"/>
        </pc:sldMkLst>
      </pc:sldChg>
      <pc:sldChg chg="del">
        <pc:chgData name="Anuj Kumar" userId="fbbf561fc1d5fd09" providerId="LiveId" clId="{564ED188-4551-4D4C-A5AD-3CC440EA29E9}" dt="2023-05-23T13:31:48.250" v="5537" actId="47"/>
        <pc:sldMkLst>
          <pc:docMk/>
          <pc:sldMk cId="2796148358" sldId="38257"/>
        </pc:sldMkLst>
      </pc:sldChg>
      <pc:sldChg chg="del">
        <pc:chgData name="Anuj Kumar" userId="fbbf561fc1d5fd09" providerId="LiveId" clId="{564ED188-4551-4D4C-A5AD-3CC440EA29E9}" dt="2023-05-23T13:31:48.488" v="5538" actId="47"/>
        <pc:sldMkLst>
          <pc:docMk/>
          <pc:sldMk cId="4136834448" sldId="38258"/>
        </pc:sldMkLst>
      </pc:sldChg>
      <pc:sldChg chg="del">
        <pc:chgData name="Anuj Kumar" userId="fbbf561fc1d5fd09" providerId="LiveId" clId="{564ED188-4551-4D4C-A5AD-3CC440EA29E9}" dt="2023-05-23T13:31:48.677" v="5539" actId="47"/>
        <pc:sldMkLst>
          <pc:docMk/>
          <pc:sldMk cId="1281139395" sldId="38259"/>
        </pc:sldMkLst>
      </pc:sldChg>
      <pc:sldChg chg="del">
        <pc:chgData name="Anuj Kumar" userId="fbbf561fc1d5fd09" providerId="LiveId" clId="{564ED188-4551-4D4C-A5AD-3CC440EA29E9}" dt="2023-05-23T13:31:48.868" v="5540" actId="47"/>
        <pc:sldMkLst>
          <pc:docMk/>
          <pc:sldMk cId="1864653315" sldId="38273"/>
        </pc:sldMkLst>
      </pc:sldChg>
      <pc:sldChg chg="del">
        <pc:chgData name="Anuj Kumar" userId="fbbf561fc1d5fd09" providerId="LiveId" clId="{564ED188-4551-4D4C-A5AD-3CC440EA29E9}" dt="2023-05-23T13:31:49.134" v="5541" actId="47"/>
        <pc:sldMkLst>
          <pc:docMk/>
          <pc:sldMk cId="41231464" sldId="38274"/>
        </pc:sldMkLst>
      </pc:sldChg>
      <pc:sldChg chg="del">
        <pc:chgData name="Anuj Kumar" userId="fbbf561fc1d5fd09" providerId="LiveId" clId="{564ED188-4551-4D4C-A5AD-3CC440EA29E9}" dt="2023-05-23T13:31:49.358" v="5542" actId="47"/>
        <pc:sldMkLst>
          <pc:docMk/>
          <pc:sldMk cId="2732890015" sldId="38275"/>
        </pc:sldMkLst>
      </pc:sldChg>
      <pc:sldChg chg="del">
        <pc:chgData name="Anuj Kumar" userId="fbbf561fc1d5fd09" providerId="LiveId" clId="{564ED188-4551-4D4C-A5AD-3CC440EA29E9}" dt="2023-05-23T13:31:49.582" v="5543" actId="47"/>
        <pc:sldMkLst>
          <pc:docMk/>
          <pc:sldMk cId="3997310043" sldId="38276"/>
        </pc:sldMkLst>
      </pc:sldChg>
      <pc:sldChg chg="del">
        <pc:chgData name="Anuj Kumar" userId="fbbf561fc1d5fd09" providerId="LiveId" clId="{564ED188-4551-4D4C-A5AD-3CC440EA29E9}" dt="2023-05-23T13:31:49.845" v="5544" actId="47"/>
        <pc:sldMkLst>
          <pc:docMk/>
          <pc:sldMk cId="4049289572" sldId="38277"/>
        </pc:sldMkLst>
      </pc:sldChg>
      <pc:sldChg chg="del">
        <pc:chgData name="Anuj Kumar" userId="fbbf561fc1d5fd09" providerId="LiveId" clId="{564ED188-4551-4D4C-A5AD-3CC440EA29E9}" dt="2023-05-23T13:31:50.049" v="5545" actId="47"/>
        <pc:sldMkLst>
          <pc:docMk/>
          <pc:sldMk cId="657732609" sldId="38278"/>
        </pc:sldMkLst>
      </pc:sldChg>
      <pc:sldChg chg="del">
        <pc:chgData name="Anuj Kumar" userId="fbbf561fc1d5fd09" providerId="LiveId" clId="{564ED188-4551-4D4C-A5AD-3CC440EA29E9}" dt="2023-05-23T13:31:53.881" v="5546" actId="47"/>
        <pc:sldMkLst>
          <pc:docMk/>
          <pc:sldMk cId="987209911" sldId="38279"/>
        </pc:sldMkLst>
      </pc:sldChg>
      <pc:sldChg chg="del">
        <pc:chgData name="Anuj Kumar" userId="fbbf561fc1d5fd09" providerId="LiveId" clId="{564ED188-4551-4D4C-A5AD-3CC440EA29E9}" dt="2023-05-23T13:31:54.137" v="5547" actId="47"/>
        <pc:sldMkLst>
          <pc:docMk/>
          <pc:sldMk cId="3778772639" sldId="38280"/>
        </pc:sldMkLst>
      </pc:sldChg>
      <pc:sldChg chg="del">
        <pc:chgData name="Anuj Kumar" userId="fbbf561fc1d5fd09" providerId="LiveId" clId="{564ED188-4551-4D4C-A5AD-3CC440EA29E9}" dt="2023-05-23T13:31:54.291" v="5548" actId="47"/>
        <pc:sldMkLst>
          <pc:docMk/>
          <pc:sldMk cId="2819299946" sldId="38281"/>
        </pc:sldMkLst>
      </pc:sldChg>
      <pc:sldChg chg="del">
        <pc:chgData name="Anuj Kumar" userId="fbbf561fc1d5fd09" providerId="LiveId" clId="{564ED188-4551-4D4C-A5AD-3CC440EA29E9}" dt="2023-05-23T13:31:54.497" v="5549" actId="47"/>
        <pc:sldMkLst>
          <pc:docMk/>
          <pc:sldMk cId="786410480" sldId="38282"/>
        </pc:sldMkLst>
      </pc:sldChg>
      <pc:sldChg chg="del">
        <pc:chgData name="Anuj Kumar" userId="fbbf561fc1d5fd09" providerId="LiveId" clId="{564ED188-4551-4D4C-A5AD-3CC440EA29E9}" dt="2023-05-23T13:31:54.765" v="5550" actId="47"/>
        <pc:sldMkLst>
          <pc:docMk/>
          <pc:sldMk cId="3312972632" sldId="38283"/>
        </pc:sldMkLst>
      </pc:sldChg>
      <pc:sldChg chg="del">
        <pc:chgData name="Anuj Kumar" userId="fbbf561fc1d5fd09" providerId="LiveId" clId="{564ED188-4551-4D4C-A5AD-3CC440EA29E9}" dt="2023-05-23T13:31:54.958" v="5551" actId="47"/>
        <pc:sldMkLst>
          <pc:docMk/>
          <pc:sldMk cId="2117831788" sldId="38284"/>
        </pc:sldMkLst>
      </pc:sldChg>
      <pc:sldChg chg="del">
        <pc:chgData name="Anuj Kumar" userId="fbbf561fc1d5fd09" providerId="LiveId" clId="{564ED188-4551-4D4C-A5AD-3CC440EA29E9}" dt="2023-05-23T13:31:55.158" v="5552" actId="47"/>
        <pc:sldMkLst>
          <pc:docMk/>
          <pc:sldMk cId="1839389400" sldId="38285"/>
        </pc:sldMkLst>
      </pc:sldChg>
      <pc:sldChg chg="del">
        <pc:chgData name="Anuj Kumar" userId="fbbf561fc1d5fd09" providerId="LiveId" clId="{564ED188-4551-4D4C-A5AD-3CC440EA29E9}" dt="2023-05-23T13:31:55.414" v="5553" actId="47"/>
        <pc:sldMkLst>
          <pc:docMk/>
          <pc:sldMk cId="2663669525" sldId="38286"/>
        </pc:sldMkLst>
      </pc:sldChg>
      <pc:sldChg chg="del">
        <pc:chgData name="Anuj Kumar" userId="fbbf561fc1d5fd09" providerId="LiveId" clId="{564ED188-4551-4D4C-A5AD-3CC440EA29E9}" dt="2023-05-23T13:31:55.638" v="5554" actId="47"/>
        <pc:sldMkLst>
          <pc:docMk/>
          <pc:sldMk cId="3724114667" sldId="38287"/>
        </pc:sldMkLst>
      </pc:sldChg>
      <pc:sldChg chg="del">
        <pc:chgData name="Anuj Kumar" userId="fbbf561fc1d5fd09" providerId="LiveId" clId="{564ED188-4551-4D4C-A5AD-3CC440EA29E9}" dt="2023-05-23T13:31:55.794" v="5555" actId="47"/>
        <pc:sldMkLst>
          <pc:docMk/>
          <pc:sldMk cId="1234687556" sldId="38288"/>
        </pc:sldMkLst>
      </pc:sldChg>
      <pc:sldChg chg="del">
        <pc:chgData name="Anuj Kumar" userId="fbbf561fc1d5fd09" providerId="LiveId" clId="{564ED188-4551-4D4C-A5AD-3CC440EA29E9}" dt="2023-05-23T13:31:56.114" v="5556" actId="47"/>
        <pc:sldMkLst>
          <pc:docMk/>
          <pc:sldMk cId="2053614891" sldId="38289"/>
        </pc:sldMkLst>
      </pc:sldChg>
      <pc:sldChg chg="del">
        <pc:chgData name="Anuj Kumar" userId="fbbf561fc1d5fd09" providerId="LiveId" clId="{564ED188-4551-4D4C-A5AD-3CC440EA29E9}" dt="2023-05-23T13:31:56.505" v="5557" actId="47"/>
        <pc:sldMkLst>
          <pc:docMk/>
          <pc:sldMk cId="3866107384" sldId="38290"/>
        </pc:sldMkLst>
      </pc:sldChg>
      <pc:sldChg chg="del">
        <pc:chgData name="Anuj Kumar" userId="fbbf561fc1d5fd09" providerId="LiveId" clId="{564ED188-4551-4D4C-A5AD-3CC440EA29E9}" dt="2023-05-23T13:31:56.821" v="5558" actId="47"/>
        <pc:sldMkLst>
          <pc:docMk/>
          <pc:sldMk cId="674038822" sldId="38291"/>
        </pc:sldMkLst>
      </pc:sldChg>
      <pc:sldChg chg="del">
        <pc:chgData name="Anuj Kumar" userId="fbbf561fc1d5fd09" providerId="LiveId" clId="{564ED188-4551-4D4C-A5AD-3CC440EA29E9}" dt="2023-05-23T13:31:57.279" v="5559" actId="47"/>
        <pc:sldMkLst>
          <pc:docMk/>
          <pc:sldMk cId="2653336284" sldId="38292"/>
        </pc:sldMkLst>
      </pc:sldChg>
      <pc:sldChg chg="del">
        <pc:chgData name="Anuj Kumar" userId="fbbf561fc1d5fd09" providerId="LiveId" clId="{564ED188-4551-4D4C-A5AD-3CC440EA29E9}" dt="2023-05-23T13:31:57.485" v="5560" actId="47"/>
        <pc:sldMkLst>
          <pc:docMk/>
          <pc:sldMk cId="1946540282" sldId="38293"/>
        </pc:sldMkLst>
      </pc:sldChg>
      <pc:sldChg chg="del">
        <pc:chgData name="Anuj Kumar" userId="fbbf561fc1d5fd09" providerId="LiveId" clId="{564ED188-4551-4D4C-A5AD-3CC440EA29E9}" dt="2023-05-23T13:31:57.930" v="5561" actId="47"/>
        <pc:sldMkLst>
          <pc:docMk/>
          <pc:sldMk cId="2798047541" sldId="38294"/>
        </pc:sldMkLst>
      </pc:sldChg>
      <pc:sldChg chg="del">
        <pc:chgData name="Anuj Kumar" userId="fbbf561fc1d5fd09" providerId="LiveId" clId="{564ED188-4551-4D4C-A5AD-3CC440EA29E9}" dt="2023-05-23T13:31:58.316" v="5562" actId="47"/>
        <pc:sldMkLst>
          <pc:docMk/>
          <pc:sldMk cId="122824375" sldId="38295"/>
        </pc:sldMkLst>
      </pc:sldChg>
      <pc:sldChg chg="del">
        <pc:chgData name="Anuj Kumar" userId="fbbf561fc1d5fd09" providerId="LiveId" clId="{564ED188-4551-4D4C-A5AD-3CC440EA29E9}" dt="2023-05-23T13:31:58.843" v="5563" actId="47"/>
        <pc:sldMkLst>
          <pc:docMk/>
          <pc:sldMk cId="2548301489" sldId="38296"/>
        </pc:sldMkLst>
      </pc:sldChg>
      <pc:sldChg chg="del">
        <pc:chgData name="Anuj Kumar" userId="fbbf561fc1d5fd09" providerId="LiveId" clId="{564ED188-4551-4D4C-A5AD-3CC440EA29E9}" dt="2023-05-23T13:31:59.334" v="5564" actId="47"/>
        <pc:sldMkLst>
          <pc:docMk/>
          <pc:sldMk cId="572962361" sldId="38297"/>
        </pc:sldMkLst>
      </pc:sldChg>
      <pc:sldChg chg="del">
        <pc:chgData name="Anuj Kumar" userId="fbbf561fc1d5fd09" providerId="LiveId" clId="{564ED188-4551-4D4C-A5AD-3CC440EA29E9}" dt="2023-05-23T13:31:59.880" v="5565" actId="47"/>
        <pc:sldMkLst>
          <pc:docMk/>
          <pc:sldMk cId="1633968684" sldId="38298"/>
        </pc:sldMkLst>
      </pc:sldChg>
      <pc:sldChg chg="del">
        <pc:chgData name="Anuj Kumar" userId="fbbf561fc1d5fd09" providerId="LiveId" clId="{564ED188-4551-4D4C-A5AD-3CC440EA29E9}" dt="2023-05-23T13:32:00.608" v="5566" actId="47"/>
        <pc:sldMkLst>
          <pc:docMk/>
          <pc:sldMk cId="562303922" sldId="38299"/>
        </pc:sldMkLst>
      </pc:sldChg>
      <pc:sldChg chg="modSp add mod">
        <pc:chgData name="Anuj Kumar" userId="fbbf561fc1d5fd09" providerId="LiveId" clId="{564ED188-4551-4D4C-A5AD-3CC440EA29E9}" dt="2023-05-23T11:03:42.092" v="70" actId="403"/>
        <pc:sldMkLst>
          <pc:docMk/>
          <pc:sldMk cId="1449843379" sldId="38300"/>
        </pc:sldMkLst>
        <pc:spChg chg="mod">
          <ac:chgData name="Anuj Kumar" userId="fbbf561fc1d5fd09" providerId="LiveId" clId="{564ED188-4551-4D4C-A5AD-3CC440EA29E9}" dt="2023-05-23T11:03:42.092" v="70" actId="403"/>
          <ac:spMkLst>
            <pc:docMk/>
            <pc:sldMk cId="1449843379" sldId="38300"/>
            <ac:spMk id="7" creationId="{00000000-0000-0000-0000-000000000000}"/>
          </ac:spMkLst>
        </pc:spChg>
      </pc:sldChg>
      <pc:sldChg chg="modSp add mod">
        <pc:chgData name="Anuj Kumar" userId="fbbf561fc1d5fd09" providerId="LiveId" clId="{564ED188-4551-4D4C-A5AD-3CC440EA29E9}" dt="2023-05-23T11:07:26.363" v="184" actId="255"/>
        <pc:sldMkLst>
          <pc:docMk/>
          <pc:sldMk cId="2007704390" sldId="38301"/>
        </pc:sldMkLst>
        <pc:spChg chg="mod">
          <ac:chgData name="Anuj Kumar" userId="fbbf561fc1d5fd09" providerId="LiveId" clId="{564ED188-4551-4D4C-A5AD-3CC440EA29E9}" dt="2023-05-23T11:07:26.363" v="184" actId="255"/>
          <ac:spMkLst>
            <pc:docMk/>
            <pc:sldMk cId="2007704390" sldId="38301"/>
            <ac:spMk id="7" creationId="{00000000-0000-0000-0000-000000000000}"/>
          </ac:spMkLst>
        </pc:spChg>
      </pc:sldChg>
      <pc:sldChg chg="modSp add mod">
        <pc:chgData name="Anuj Kumar" userId="fbbf561fc1d5fd09" providerId="LiveId" clId="{564ED188-4551-4D4C-A5AD-3CC440EA29E9}" dt="2023-05-23T12:45:51.550" v="2477"/>
        <pc:sldMkLst>
          <pc:docMk/>
          <pc:sldMk cId="3061534107" sldId="38302"/>
        </pc:sldMkLst>
        <pc:spChg chg="mod">
          <ac:chgData name="Anuj Kumar" userId="fbbf561fc1d5fd09" providerId="LiveId" clId="{564ED188-4551-4D4C-A5AD-3CC440EA29E9}" dt="2023-05-23T12:45:51.550" v="2477"/>
          <ac:spMkLst>
            <pc:docMk/>
            <pc:sldMk cId="3061534107" sldId="38302"/>
            <ac:spMk id="7" creationId="{00000000-0000-0000-0000-000000000000}"/>
          </ac:spMkLst>
        </pc:spChg>
      </pc:sldChg>
      <pc:sldChg chg="modSp add mod">
        <pc:chgData name="Anuj Kumar" userId="fbbf561fc1d5fd09" providerId="LiveId" clId="{564ED188-4551-4D4C-A5AD-3CC440EA29E9}" dt="2023-05-23T12:48:08.374" v="2558"/>
        <pc:sldMkLst>
          <pc:docMk/>
          <pc:sldMk cId="129983195" sldId="38303"/>
        </pc:sldMkLst>
        <pc:spChg chg="mod">
          <ac:chgData name="Anuj Kumar" userId="fbbf561fc1d5fd09" providerId="LiveId" clId="{564ED188-4551-4D4C-A5AD-3CC440EA29E9}" dt="2023-05-23T12:48:08.374" v="2558"/>
          <ac:spMkLst>
            <pc:docMk/>
            <pc:sldMk cId="129983195" sldId="38303"/>
            <ac:spMk id="7" creationId="{00000000-0000-0000-0000-000000000000}"/>
          </ac:spMkLst>
        </pc:spChg>
      </pc:sldChg>
      <pc:sldChg chg="modSp add del mod">
        <pc:chgData name="Anuj Kumar" userId="fbbf561fc1d5fd09" providerId="LiveId" clId="{564ED188-4551-4D4C-A5AD-3CC440EA29E9}" dt="2023-05-23T12:48:11.434" v="2559" actId="47"/>
        <pc:sldMkLst>
          <pc:docMk/>
          <pc:sldMk cId="775696440" sldId="38304"/>
        </pc:sldMkLst>
        <pc:spChg chg="mod">
          <ac:chgData name="Anuj Kumar" userId="fbbf561fc1d5fd09" providerId="LiveId" clId="{564ED188-4551-4D4C-A5AD-3CC440EA29E9}" dt="2023-05-23T12:47:41.986" v="2550" actId="20577"/>
          <ac:spMkLst>
            <pc:docMk/>
            <pc:sldMk cId="775696440" sldId="38304"/>
            <ac:spMk id="7" creationId="{00000000-0000-0000-0000-000000000000}"/>
          </ac:spMkLst>
        </pc:spChg>
      </pc:sldChg>
      <pc:sldChg chg="modSp add mod">
        <pc:chgData name="Anuj Kumar" userId="fbbf561fc1d5fd09" providerId="LiveId" clId="{564ED188-4551-4D4C-A5AD-3CC440EA29E9}" dt="2023-05-23T12:50:09.714" v="2633" actId="20577"/>
        <pc:sldMkLst>
          <pc:docMk/>
          <pc:sldMk cId="2925045261" sldId="38304"/>
        </pc:sldMkLst>
        <pc:spChg chg="mod">
          <ac:chgData name="Anuj Kumar" userId="fbbf561fc1d5fd09" providerId="LiveId" clId="{564ED188-4551-4D4C-A5AD-3CC440EA29E9}" dt="2023-05-23T12:50:09.714" v="2633" actId="20577"/>
          <ac:spMkLst>
            <pc:docMk/>
            <pc:sldMk cId="2925045261" sldId="38304"/>
            <ac:spMk id="7" creationId="{00000000-0000-0000-0000-000000000000}"/>
          </ac:spMkLst>
        </pc:spChg>
      </pc:sldChg>
      <pc:sldChg chg="modSp add mod">
        <pc:chgData name="Anuj Kumar" userId="fbbf561fc1d5fd09" providerId="LiveId" clId="{564ED188-4551-4D4C-A5AD-3CC440EA29E9}" dt="2023-05-23T12:53:02.266" v="2677" actId="20577"/>
        <pc:sldMkLst>
          <pc:docMk/>
          <pc:sldMk cId="3077559075" sldId="38305"/>
        </pc:sldMkLst>
        <pc:spChg chg="mod">
          <ac:chgData name="Anuj Kumar" userId="fbbf561fc1d5fd09" providerId="LiveId" clId="{564ED188-4551-4D4C-A5AD-3CC440EA29E9}" dt="2023-05-23T12:53:02.266" v="2677" actId="20577"/>
          <ac:spMkLst>
            <pc:docMk/>
            <pc:sldMk cId="3077559075" sldId="38305"/>
            <ac:spMk id="7" creationId="{00000000-0000-0000-0000-000000000000}"/>
          </ac:spMkLst>
        </pc:spChg>
      </pc:sldChg>
      <pc:sldChg chg="modSp add mod">
        <pc:chgData name="Anuj Kumar" userId="fbbf561fc1d5fd09" providerId="LiveId" clId="{564ED188-4551-4D4C-A5AD-3CC440EA29E9}" dt="2023-05-23T12:54:38.279" v="2747" actId="20577"/>
        <pc:sldMkLst>
          <pc:docMk/>
          <pc:sldMk cId="1371425736" sldId="38306"/>
        </pc:sldMkLst>
        <pc:spChg chg="mod">
          <ac:chgData name="Anuj Kumar" userId="fbbf561fc1d5fd09" providerId="LiveId" clId="{564ED188-4551-4D4C-A5AD-3CC440EA29E9}" dt="2023-05-23T12:54:38.279" v="2747" actId="20577"/>
          <ac:spMkLst>
            <pc:docMk/>
            <pc:sldMk cId="1371425736" sldId="38306"/>
            <ac:spMk id="7" creationId="{00000000-0000-0000-0000-000000000000}"/>
          </ac:spMkLst>
        </pc:spChg>
      </pc:sldChg>
      <pc:sldChg chg="modSp add mod">
        <pc:chgData name="Anuj Kumar" userId="fbbf561fc1d5fd09" providerId="LiveId" clId="{564ED188-4551-4D4C-A5AD-3CC440EA29E9}" dt="2023-05-23T12:58:01.335" v="2960" actId="20577"/>
        <pc:sldMkLst>
          <pc:docMk/>
          <pc:sldMk cId="4026773986" sldId="38307"/>
        </pc:sldMkLst>
        <pc:spChg chg="mod">
          <ac:chgData name="Anuj Kumar" userId="fbbf561fc1d5fd09" providerId="LiveId" clId="{564ED188-4551-4D4C-A5AD-3CC440EA29E9}" dt="2023-05-23T12:58:01.335" v="2960" actId="20577"/>
          <ac:spMkLst>
            <pc:docMk/>
            <pc:sldMk cId="4026773986" sldId="38307"/>
            <ac:spMk id="7" creationId="{00000000-0000-0000-0000-000000000000}"/>
          </ac:spMkLst>
        </pc:spChg>
      </pc:sldChg>
      <pc:sldChg chg="modSp add mod">
        <pc:chgData name="Anuj Kumar" userId="fbbf561fc1d5fd09" providerId="LiveId" clId="{564ED188-4551-4D4C-A5AD-3CC440EA29E9}" dt="2023-05-23T13:31:37.721" v="5524"/>
        <pc:sldMkLst>
          <pc:docMk/>
          <pc:sldMk cId="3731328133" sldId="38308"/>
        </pc:sldMkLst>
        <pc:spChg chg="mod">
          <ac:chgData name="Anuj Kumar" userId="fbbf561fc1d5fd09" providerId="LiveId" clId="{564ED188-4551-4D4C-A5AD-3CC440EA29E9}" dt="2023-05-23T13:31:37.721" v="5524"/>
          <ac:spMkLst>
            <pc:docMk/>
            <pc:sldMk cId="3731328133" sldId="38308"/>
            <ac:spMk id="7" creationId="{00000000-0000-0000-0000-000000000000}"/>
          </ac:spMkLst>
        </pc:spChg>
      </pc:sldChg>
    </pc:docChg>
  </pc:docChgLst>
  <pc:docChgLst>
    <pc:chgData name="Anuj Kumar" userId="fbbf561fc1d5fd09" providerId="LiveId" clId="{9984BA80-B4BE-49BC-A835-C7918E79AD24}"/>
    <pc:docChg chg="undo custSel addSld delSld modSld">
      <pc:chgData name="Anuj Kumar" userId="fbbf561fc1d5fd09" providerId="LiveId" clId="{9984BA80-B4BE-49BC-A835-C7918E79AD24}" dt="2023-05-24T12:16:15.174" v="7282" actId="1076"/>
      <pc:docMkLst>
        <pc:docMk/>
      </pc:docMkLst>
      <pc:sldChg chg="addSp delSp modSp mod">
        <pc:chgData name="Anuj Kumar" userId="fbbf561fc1d5fd09" providerId="LiveId" clId="{9984BA80-B4BE-49BC-A835-C7918E79AD24}" dt="2023-05-24T12:16:15.174" v="7282" actId="1076"/>
        <pc:sldMkLst>
          <pc:docMk/>
          <pc:sldMk cId="1862188659" sldId="33269"/>
        </pc:sldMkLst>
        <pc:picChg chg="add mod">
          <ac:chgData name="Anuj Kumar" userId="fbbf561fc1d5fd09" providerId="LiveId" clId="{9984BA80-B4BE-49BC-A835-C7918E79AD24}" dt="2023-05-24T12:16:15.174" v="7282" actId="1076"/>
          <ac:picMkLst>
            <pc:docMk/>
            <pc:sldMk cId="1862188659" sldId="33269"/>
            <ac:picMk id="2" creationId="{3262B6FA-F781-6216-5C7F-99A540676B29}"/>
          </ac:picMkLst>
        </pc:picChg>
        <pc:picChg chg="del">
          <ac:chgData name="Anuj Kumar" userId="fbbf561fc1d5fd09" providerId="LiveId" clId="{9984BA80-B4BE-49BC-A835-C7918E79AD24}" dt="2023-05-24T12:14:47.399" v="7279" actId="478"/>
          <ac:picMkLst>
            <pc:docMk/>
            <pc:sldMk cId="1862188659" sldId="33269"/>
            <ac:picMk id="3" creationId="{CAD77332-C548-49DD-4060-68BC745DE344}"/>
          </ac:picMkLst>
        </pc:picChg>
      </pc:sldChg>
      <pc:sldChg chg="addSp delSp modSp">
        <pc:chgData name="Anuj Kumar" userId="fbbf561fc1d5fd09" providerId="LiveId" clId="{9984BA80-B4BE-49BC-A835-C7918E79AD24}" dt="2023-05-24T10:50:18.247" v="3121" actId="1076"/>
        <pc:sldMkLst>
          <pc:docMk/>
          <pc:sldMk cId="1627106134" sldId="35628"/>
        </pc:sldMkLst>
        <pc:picChg chg="add del mod">
          <ac:chgData name="Anuj Kumar" userId="fbbf561fc1d5fd09" providerId="LiveId" clId="{9984BA80-B4BE-49BC-A835-C7918E79AD24}" dt="2023-05-24T10:50:09.609" v="3118" actId="478"/>
          <ac:picMkLst>
            <pc:docMk/>
            <pc:sldMk cId="1627106134" sldId="35628"/>
            <ac:picMk id="3" creationId="{F7215AE1-35AB-4DFB-6968-39AA49C9B3E1}"/>
          </ac:picMkLst>
        </pc:picChg>
        <pc:picChg chg="del">
          <ac:chgData name="Anuj Kumar" userId="fbbf561fc1d5fd09" providerId="LiveId" clId="{9984BA80-B4BE-49BC-A835-C7918E79AD24}" dt="2023-05-24T09:25:02.386" v="626" actId="478"/>
          <ac:picMkLst>
            <pc:docMk/>
            <pc:sldMk cId="1627106134" sldId="35628"/>
            <ac:picMk id="2050" creationId="{DF6267DC-3BCE-4511-05C8-AE0A1EF40977}"/>
          </ac:picMkLst>
        </pc:picChg>
        <pc:picChg chg="add mod">
          <ac:chgData name="Anuj Kumar" userId="fbbf561fc1d5fd09" providerId="LiveId" clId="{9984BA80-B4BE-49BC-A835-C7918E79AD24}" dt="2023-05-24T10:50:18.247" v="3121" actId="1076"/>
          <ac:picMkLst>
            <pc:docMk/>
            <pc:sldMk cId="1627106134" sldId="35628"/>
            <ac:picMk id="2052" creationId="{717664D7-739B-2890-A59B-97A83E851AA7}"/>
          </ac:picMkLst>
        </pc:picChg>
      </pc:sldChg>
      <pc:sldChg chg="modSp mod">
        <pc:chgData name="Anuj Kumar" userId="fbbf561fc1d5fd09" providerId="LiveId" clId="{9984BA80-B4BE-49BC-A835-C7918E79AD24}" dt="2023-05-24T11:50:59.136" v="5725" actId="21"/>
        <pc:sldMkLst>
          <pc:docMk/>
          <pc:sldMk cId="4276611597" sldId="36047"/>
        </pc:sldMkLst>
        <pc:spChg chg="mod">
          <ac:chgData name="Anuj Kumar" userId="fbbf561fc1d5fd09" providerId="LiveId" clId="{9984BA80-B4BE-49BC-A835-C7918E79AD24}" dt="2023-05-24T11:50:59.136" v="5725" actId="21"/>
          <ac:spMkLst>
            <pc:docMk/>
            <pc:sldMk cId="4276611597" sldId="36047"/>
            <ac:spMk id="7" creationId="{00000000-0000-0000-0000-000000000000}"/>
          </ac:spMkLst>
        </pc:spChg>
      </pc:sldChg>
      <pc:sldChg chg="modSp mod">
        <pc:chgData name="Anuj Kumar" userId="fbbf561fc1d5fd09" providerId="LiveId" clId="{9984BA80-B4BE-49BC-A835-C7918E79AD24}" dt="2023-05-24T11:17:40.756" v="5093" actId="20577"/>
        <pc:sldMkLst>
          <pc:docMk/>
          <pc:sldMk cId="3118109807" sldId="37549"/>
        </pc:sldMkLst>
        <pc:spChg chg="mod">
          <ac:chgData name="Anuj Kumar" userId="fbbf561fc1d5fd09" providerId="LiveId" clId="{9984BA80-B4BE-49BC-A835-C7918E79AD24}" dt="2023-05-24T11:17:40.756" v="5093" actId="20577"/>
          <ac:spMkLst>
            <pc:docMk/>
            <pc:sldMk cId="3118109807" sldId="37549"/>
            <ac:spMk id="3" creationId="{67EB1CA5-E6B0-1E53-5C8F-9568D9A39227}"/>
          </ac:spMkLst>
        </pc:spChg>
        <pc:spChg chg="mod">
          <ac:chgData name="Anuj Kumar" userId="fbbf561fc1d5fd09" providerId="LiveId" clId="{9984BA80-B4BE-49BC-A835-C7918E79AD24}" dt="2023-05-24T11:17:37.075" v="5092" actId="20577"/>
          <ac:spMkLst>
            <pc:docMk/>
            <pc:sldMk cId="3118109807" sldId="37549"/>
            <ac:spMk id="10" creationId="{7A2A7EC3-852A-5A16-F0B5-3531D0D66745}"/>
          </ac:spMkLst>
        </pc:spChg>
      </pc:sldChg>
      <pc:sldChg chg="addSp delSp modSp">
        <pc:chgData name="Anuj Kumar" userId="fbbf561fc1d5fd09" providerId="LiveId" clId="{9984BA80-B4BE-49BC-A835-C7918E79AD24}" dt="2023-05-24T11:17:45.113" v="5094" actId="1076"/>
        <pc:sldMkLst>
          <pc:docMk/>
          <pc:sldMk cId="986826215" sldId="37550"/>
        </pc:sldMkLst>
        <pc:picChg chg="del">
          <ac:chgData name="Anuj Kumar" userId="fbbf561fc1d5fd09" providerId="LiveId" clId="{9984BA80-B4BE-49BC-A835-C7918E79AD24}" dt="2023-05-24T11:15:42.047" v="4881" actId="478"/>
          <ac:picMkLst>
            <pc:docMk/>
            <pc:sldMk cId="986826215" sldId="37550"/>
            <ac:picMk id="8194" creationId="{C8E3A1BB-7444-E7C2-9872-BA6B125ED9C8}"/>
          </ac:picMkLst>
        </pc:picChg>
        <pc:picChg chg="add mod">
          <ac:chgData name="Anuj Kumar" userId="fbbf561fc1d5fd09" providerId="LiveId" clId="{9984BA80-B4BE-49BC-A835-C7918E79AD24}" dt="2023-05-24T11:17:45.113" v="5094" actId="1076"/>
          <ac:picMkLst>
            <pc:docMk/>
            <pc:sldMk cId="986826215" sldId="37550"/>
            <ac:picMk id="13314" creationId="{988ACC5A-1E2E-5903-05D1-8776929A6885}"/>
          </ac:picMkLst>
        </pc:picChg>
      </pc:sldChg>
      <pc:sldChg chg="modSp mod">
        <pc:chgData name="Anuj Kumar" userId="fbbf561fc1d5fd09" providerId="LiveId" clId="{9984BA80-B4BE-49BC-A835-C7918E79AD24}" dt="2023-05-24T11:57:55.418" v="6012" actId="20577"/>
        <pc:sldMkLst>
          <pc:docMk/>
          <pc:sldMk cId="1770473586" sldId="37551"/>
        </pc:sldMkLst>
        <pc:spChg chg="mod">
          <ac:chgData name="Anuj Kumar" userId="fbbf561fc1d5fd09" providerId="LiveId" clId="{9984BA80-B4BE-49BC-A835-C7918E79AD24}" dt="2023-05-24T11:57:55.418" v="6012" actId="20577"/>
          <ac:spMkLst>
            <pc:docMk/>
            <pc:sldMk cId="1770473586" sldId="37551"/>
            <ac:spMk id="7" creationId="{00000000-0000-0000-0000-000000000000}"/>
          </ac:spMkLst>
        </pc:spChg>
      </pc:sldChg>
      <pc:sldChg chg="modSp del mod">
        <pc:chgData name="Anuj Kumar" userId="fbbf561fc1d5fd09" providerId="LiveId" clId="{9984BA80-B4BE-49BC-A835-C7918E79AD24}" dt="2023-05-24T10:19:21.281" v="2384" actId="2696"/>
        <pc:sldMkLst>
          <pc:docMk/>
          <pc:sldMk cId="359178376" sldId="37638"/>
        </pc:sldMkLst>
        <pc:spChg chg="mod">
          <ac:chgData name="Anuj Kumar" userId="fbbf561fc1d5fd09" providerId="LiveId" clId="{9984BA80-B4BE-49BC-A835-C7918E79AD24}" dt="2023-05-24T09:22:50.103" v="315" actId="255"/>
          <ac:spMkLst>
            <pc:docMk/>
            <pc:sldMk cId="359178376" sldId="37638"/>
            <ac:spMk id="10" creationId="{7A2A7EC3-852A-5A16-F0B5-3531D0D66745}"/>
          </ac:spMkLst>
        </pc:spChg>
      </pc:sldChg>
      <pc:sldChg chg="modSp add mod">
        <pc:chgData name="Anuj Kumar" userId="fbbf561fc1d5fd09" providerId="LiveId" clId="{9984BA80-B4BE-49BC-A835-C7918E79AD24}" dt="2023-05-24T10:19:56.447" v="2390" actId="20577"/>
        <pc:sldMkLst>
          <pc:docMk/>
          <pc:sldMk cId="4007899220" sldId="37638"/>
        </pc:sldMkLst>
        <pc:spChg chg="mod">
          <ac:chgData name="Anuj Kumar" userId="fbbf561fc1d5fd09" providerId="LiveId" clId="{9984BA80-B4BE-49BC-A835-C7918E79AD24}" dt="2023-05-24T10:19:56.447" v="2390" actId="20577"/>
          <ac:spMkLst>
            <pc:docMk/>
            <pc:sldMk cId="4007899220" sldId="37638"/>
            <ac:spMk id="10" creationId="{7A2A7EC3-852A-5A16-F0B5-3531D0D66745}"/>
          </ac:spMkLst>
        </pc:spChg>
      </pc:sldChg>
      <pc:sldChg chg="addSp delSp modSp">
        <pc:chgData name="Anuj Kumar" userId="fbbf561fc1d5fd09" providerId="LiveId" clId="{9984BA80-B4BE-49BC-A835-C7918E79AD24}" dt="2023-05-24T10:48:12.051" v="2800" actId="1076"/>
        <pc:sldMkLst>
          <pc:docMk/>
          <pc:sldMk cId="3211387226" sldId="37639"/>
        </pc:sldMkLst>
        <pc:picChg chg="add del mod">
          <ac:chgData name="Anuj Kumar" userId="fbbf561fc1d5fd09" providerId="LiveId" clId="{9984BA80-B4BE-49BC-A835-C7918E79AD24}" dt="2023-05-24T10:48:05.073" v="2797" actId="478"/>
          <ac:picMkLst>
            <pc:docMk/>
            <pc:sldMk cId="3211387226" sldId="37639"/>
            <ac:picMk id="3" creationId="{813B7041-E578-51D3-48FE-126B70E96773}"/>
          </ac:picMkLst>
        </pc:picChg>
        <pc:picChg chg="del">
          <ac:chgData name="Anuj Kumar" userId="fbbf561fc1d5fd09" providerId="LiveId" clId="{9984BA80-B4BE-49BC-A835-C7918E79AD24}" dt="2023-05-24T09:22:03.564" v="221" actId="478"/>
          <ac:picMkLst>
            <pc:docMk/>
            <pc:sldMk cId="3211387226" sldId="37639"/>
            <ac:picMk id="1026" creationId="{5CFF280E-473B-B539-2F2E-480F54DCD3C9}"/>
          </ac:picMkLst>
        </pc:picChg>
        <pc:picChg chg="add mod">
          <ac:chgData name="Anuj Kumar" userId="fbbf561fc1d5fd09" providerId="LiveId" clId="{9984BA80-B4BE-49BC-A835-C7918E79AD24}" dt="2023-05-24T10:48:12.051" v="2800" actId="1076"/>
          <ac:picMkLst>
            <pc:docMk/>
            <pc:sldMk cId="3211387226" sldId="37639"/>
            <ac:picMk id="1028" creationId="{E2F26318-6AA2-2228-ABA3-09AC440B6CC4}"/>
          </ac:picMkLst>
        </pc:picChg>
      </pc:sldChg>
      <pc:sldChg chg="modSp mod">
        <pc:chgData name="Anuj Kumar" userId="fbbf561fc1d5fd09" providerId="LiveId" clId="{9984BA80-B4BE-49BC-A835-C7918E79AD24}" dt="2023-05-24T11:42:12.516" v="5176" actId="20577"/>
        <pc:sldMkLst>
          <pc:docMk/>
          <pc:sldMk cId="2215963265" sldId="37640"/>
        </pc:sldMkLst>
        <pc:spChg chg="mod">
          <ac:chgData name="Anuj Kumar" userId="fbbf561fc1d5fd09" providerId="LiveId" clId="{9984BA80-B4BE-49BC-A835-C7918E79AD24}" dt="2023-05-24T11:42:12.516" v="5176" actId="20577"/>
          <ac:spMkLst>
            <pc:docMk/>
            <pc:sldMk cId="2215963265" sldId="37640"/>
            <ac:spMk id="7" creationId="{00000000-0000-0000-0000-000000000000}"/>
          </ac:spMkLst>
        </pc:spChg>
      </pc:sldChg>
      <pc:sldChg chg="add del">
        <pc:chgData name="Anuj Kumar" userId="fbbf561fc1d5fd09" providerId="LiveId" clId="{9984BA80-B4BE-49BC-A835-C7918E79AD24}" dt="2023-05-24T12:14:03.708" v="7263"/>
        <pc:sldMkLst>
          <pc:docMk/>
          <pc:sldMk cId="2180250788" sldId="38078"/>
        </pc:sldMkLst>
      </pc:sldChg>
      <pc:sldChg chg="del">
        <pc:chgData name="Anuj Kumar" userId="fbbf561fc1d5fd09" providerId="LiveId" clId="{9984BA80-B4BE-49BC-A835-C7918E79AD24}" dt="2023-05-24T10:19:02.251" v="2371" actId="47"/>
        <pc:sldMkLst>
          <pc:docMk/>
          <pc:sldMk cId="643374996" sldId="38079"/>
        </pc:sldMkLst>
      </pc:sldChg>
      <pc:sldChg chg="del">
        <pc:chgData name="Anuj Kumar" userId="fbbf561fc1d5fd09" providerId="LiveId" clId="{9984BA80-B4BE-49BC-A835-C7918E79AD24}" dt="2023-05-24T10:19:02.493" v="2372" actId="47"/>
        <pc:sldMkLst>
          <pc:docMk/>
          <pc:sldMk cId="2710017520" sldId="38080"/>
        </pc:sldMkLst>
      </pc:sldChg>
      <pc:sldChg chg="add del">
        <pc:chgData name="Anuj Kumar" userId="fbbf561fc1d5fd09" providerId="LiveId" clId="{9984BA80-B4BE-49BC-A835-C7918E79AD24}" dt="2023-05-24T12:14:03.708" v="7263"/>
        <pc:sldMkLst>
          <pc:docMk/>
          <pc:sldMk cId="804215212" sldId="38081"/>
        </pc:sldMkLst>
      </pc:sldChg>
      <pc:sldChg chg="del">
        <pc:chgData name="Anuj Kumar" userId="fbbf561fc1d5fd09" providerId="LiveId" clId="{9984BA80-B4BE-49BC-A835-C7918E79AD24}" dt="2023-05-24T10:19:03.033" v="2374" actId="47"/>
        <pc:sldMkLst>
          <pc:docMk/>
          <pc:sldMk cId="2663154671" sldId="38082"/>
        </pc:sldMkLst>
      </pc:sldChg>
      <pc:sldChg chg="del">
        <pc:chgData name="Anuj Kumar" userId="fbbf561fc1d5fd09" providerId="LiveId" clId="{9984BA80-B4BE-49BC-A835-C7918E79AD24}" dt="2023-05-24T10:19:03.278" v="2375" actId="47"/>
        <pc:sldMkLst>
          <pc:docMk/>
          <pc:sldMk cId="3618269323" sldId="38083"/>
        </pc:sldMkLst>
      </pc:sldChg>
      <pc:sldChg chg="modSp mod">
        <pc:chgData name="Anuj Kumar" userId="fbbf561fc1d5fd09" providerId="LiveId" clId="{9984BA80-B4BE-49BC-A835-C7918E79AD24}" dt="2023-05-24T12:01:02.206" v="6350" actId="20577"/>
        <pc:sldMkLst>
          <pc:docMk/>
          <pc:sldMk cId="2232695298" sldId="38098"/>
        </pc:sldMkLst>
        <pc:spChg chg="mod">
          <ac:chgData name="Anuj Kumar" userId="fbbf561fc1d5fd09" providerId="LiveId" clId="{9984BA80-B4BE-49BC-A835-C7918E79AD24}" dt="2023-05-24T12:01:02.206" v="6350" actId="20577"/>
          <ac:spMkLst>
            <pc:docMk/>
            <pc:sldMk cId="2232695298" sldId="38098"/>
            <ac:spMk id="3" creationId="{67EB1CA5-E6B0-1E53-5C8F-9568D9A39227}"/>
          </ac:spMkLst>
        </pc:spChg>
        <pc:spChg chg="mod">
          <ac:chgData name="Anuj Kumar" userId="fbbf561fc1d5fd09" providerId="LiveId" clId="{9984BA80-B4BE-49BC-A835-C7918E79AD24}" dt="2023-05-24T12:00:57.414" v="6349" actId="20577"/>
          <ac:spMkLst>
            <pc:docMk/>
            <pc:sldMk cId="2232695298" sldId="38098"/>
            <ac:spMk id="10" creationId="{7A2A7EC3-852A-5A16-F0B5-3531D0D66745}"/>
          </ac:spMkLst>
        </pc:spChg>
      </pc:sldChg>
      <pc:sldChg chg="addSp delSp modSp">
        <pc:chgData name="Anuj Kumar" userId="fbbf561fc1d5fd09" providerId="LiveId" clId="{9984BA80-B4BE-49BC-A835-C7918E79AD24}" dt="2023-05-24T12:01:38.489" v="6356" actId="1076"/>
        <pc:sldMkLst>
          <pc:docMk/>
          <pc:sldMk cId="599055206" sldId="38099"/>
        </pc:sldMkLst>
        <pc:picChg chg="del">
          <ac:chgData name="Anuj Kumar" userId="fbbf561fc1d5fd09" providerId="LiveId" clId="{9984BA80-B4BE-49BC-A835-C7918E79AD24}" dt="2023-05-24T12:01:25.137" v="6351" actId="478"/>
          <ac:picMkLst>
            <pc:docMk/>
            <pc:sldMk cId="599055206" sldId="38099"/>
            <ac:picMk id="9218" creationId="{D1A2F067-C2CE-1E6A-0EDD-5703B86E671F}"/>
          </ac:picMkLst>
        </pc:picChg>
        <pc:picChg chg="add mod">
          <ac:chgData name="Anuj Kumar" userId="fbbf561fc1d5fd09" providerId="LiveId" clId="{9984BA80-B4BE-49BC-A835-C7918E79AD24}" dt="2023-05-24T12:01:38.489" v="6356" actId="1076"/>
          <ac:picMkLst>
            <pc:docMk/>
            <pc:sldMk cId="599055206" sldId="38099"/>
            <ac:picMk id="14338" creationId="{5381AEBF-A157-9DAC-9D78-11197C07A0DA}"/>
          </ac:picMkLst>
        </pc:picChg>
      </pc:sldChg>
      <pc:sldChg chg="modSp mod">
        <pc:chgData name="Anuj Kumar" userId="fbbf561fc1d5fd09" providerId="LiveId" clId="{9984BA80-B4BE-49BC-A835-C7918E79AD24}" dt="2023-05-24T12:08:56.777" v="7025" actId="115"/>
        <pc:sldMkLst>
          <pc:docMk/>
          <pc:sldMk cId="3792328428" sldId="38100"/>
        </pc:sldMkLst>
        <pc:spChg chg="mod">
          <ac:chgData name="Anuj Kumar" userId="fbbf561fc1d5fd09" providerId="LiveId" clId="{9984BA80-B4BE-49BC-A835-C7918E79AD24}" dt="2023-05-24T12:08:56.777" v="7025" actId="115"/>
          <ac:spMkLst>
            <pc:docMk/>
            <pc:sldMk cId="3792328428" sldId="38100"/>
            <ac:spMk id="7" creationId="{00000000-0000-0000-0000-000000000000}"/>
          </ac:spMkLst>
        </pc:spChg>
      </pc:sldChg>
      <pc:sldChg chg="modSp mod modAnim">
        <pc:chgData name="Anuj Kumar" userId="fbbf561fc1d5fd09" providerId="LiveId" clId="{9984BA80-B4BE-49BC-A835-C7918E79AD24}" dt="2023-05-24T11:14:21.683" v="4744" actId="20577"/>
        <pc:sldMkLst>
          <pc:docMk/>
          <pc:sldMk cId="206078027" sldId="38102"/>
        </pc:sldMkLst>
        <pc:spChg chg="mod">
          <ac:chgData name="Anuj Kumar" userId="fbbf561fc1d5fd09" providerId="LiveId" clId="{9984BA80-B4BE-49BC-A835-C7918E79AD24}" dt="2023-05-24T11:14:21.683" v="4744" actId="20577"/>
          <ac:spMkLst>
            <pc:docMk/>
            <pc:sldMk cId="206078027" sldId="38102"/>
            <ac:spMk id="3" creationId="{67EB1CA5-E6B0-1E53-5C8F-9568D9A39227}"/>
          </ac:spMkLst>
        </pc:spChg>
        <pc:spChg chg="mod">
          <ac:chgData name="Anuj Kumar" userId="fbbf561fc1d5fd09" providerId="LiveId" clId="{9984BA80-B4BE-49BC-A835-C7918E79AD24}" dt="2023-05-24T11:14:17.858" v="4740" actId="20577"/>
          <ac:spMkLst>
            <pc:docMk/>
            <pc:sldMk cId="206078027" sldId="38102"/>
            <ac:spMk id="10" creationId="{7A2A7EC3-852A-5A16-F0B5-3531D0D66745}"/>
          </ac:spMkLst>
        </pc:spChg>
      </pc:sldChg>
      <pc:sldChg chg="addSp delSp modSp">
        <pc:chgData name="Anuj Kumar" userId="fbbf561fc1d5fd09" providerId="LiveId" clId="{9984BA80-B4BE-49BC-A835-C7918E79AD24}" dt="2023-05-24T11:13:33.636" v="4605" actId="1076"/>
        <pc:sldMkLst>
          <pc:docMk/>
          <pc:sldMk cId="356006552" sldId="38103"/>
        </pc:sldMkLst>
        <pc:picChg chg="del">
          <ac:chgData name="Anuj Kumar" userId="fbbf561fc1d5fd09" providerId="LiveId" clId="{9984BA80-B4BE-49BC-A835-C7918E79AD24}" dt="2023-05-24T11:13:28.782" v="4602" actId="478"/>
          <ac:picMkLst>
            <pc:docMk/>
            <pc:sldMk cId="356006552" sldId="38103"/>
            <ac:picMk id="7170" creationId="{68623316-F963-EDD1-A545-28FC0657AF76}"/>
          </ac:picMkLst>
        </pc:picChg>
        <pc:picChg chg="add mod">
          <ac:chgData name="Anuj Kumar" userId="fbbf561fc1d5fd09" providerId="LiveId" clId="{9984BA80-B4BE-49BC-A835-C7918E79AD24}" dt="2023-05-24T11:13:33.636" v="4605" actId="1076"/>
          <ac:picMkLst>
            <pc:docMk/>
            <pc:sldMk cId="356006552" sldId="38103"/>
            <ac:picMk id="12290" creationId="{59C0AB4E-5569-7B95-D9B5-51E8F4BBE6EE}"/>
          </ac:picMkLst>
        </pc:picChg>
      </pc:sldChg>
      <pc:sldChg chg="modSp mod">
        <pc:chgData name="Anuj Kumar" userId="fbbf561fc1d5fd09" providerId="LiveId" clId="{9984BA80-B4BE-49BC-A835-C7918E79AD24}" dt="2023-05-24T11:55:47.064" v="5889" actId="20577"/>
        <pc:sldMkLst>
          <pc:docMk/>
          <pc:sldMk cId="851643052" sldId="38104"/>
        </pc:sldMkLst>
        <pc:spChg chg="mod">
          <ac:chgData name="Anuj Kumar" userId="fbbf561fc1d5fd09" providerId="LiveId" clId="{9984BA80-B4BE-49BC-A835-C7918E79AD24}" dt="2023-05-24T11:55:47.064" v="5889" actId="20577"/>
          <ac:spMkLst>
            <pc:docMk/>
            <pc:sldMk cId="851643052" sldId="38104"/>
            <ac:spMk id="7" creationId="{00000000-0000-0000-0000-000000000000}"/>
          </ac:spMkLst>
        </pc:spChg>
      </pc:sldChg>
      <pc:sldChg chg="modSp mod">
        <pc:chgData name="Anuj Kumar" userId="fbbf561fc1d5fd09" providerId="LiveId" clId="{9984BA80-B4BE-49BC-A835-C7918E79AD24}" dt="2023-05-24T11:12:05.152" v="4444" actId="20577"/>
        <pc:sldMkLst>
          <pc:docMk/>
          <pc:sldMk cId="1235527623" sldId="38109"/>
        </pc:sldMkLst>
        <pc:spChg chg="mod">
          <ac:chgData name="Anuj Kumar" userId="fbbf561fc1d5fd09" providerId="LiveId" clId="{9984BA80-B4BE-49BC-A835-C7918E79AD24}" dt="2023-05-24T11:12:05.152" v="4444" actId="20577"/>
          <ac:spMkLst>
            <pc:docMk/>
            <pc:sldMk cId="1235527623" sldId="38109"/>
            <ac:spMk id="3" creationId="{67EB1CA5-E6B0-1E53-5C8F-9568D9A39227}"/>
          </ac:spMkLst>
        </pc:spChg>
        <pc:spChg chg="mod">
          <ac:chgData name="Anuj Kumar" userId="fbbf561fc1d5fd09" providerId="LiveId" clId="{9984BA80-B4BE-49BC-A835-C7918E79AD24}" dt="2023-05-24T11:12:00.333" v="4443" actId="20577"/>
          <ac:spMkLst>
            <pc:docMk/>
            <pc:sldMk cId="1235527623" sldId="38109"/>
            <ac:spMk id="10" creationId="{7A2A7EC3-852A-5A16-F0B5-3531D0D66745}"/>
          </ac:spMkLst>
        </pc:spChg>
      </pc:sldChg>
      <pc:sldChg chg="addSp delSp modSp">
        <pc:chgData name="Anuj Kumar" userId="fbbf561fc1d5fd09" providerId="LiveId" clId="{9984BA80-B4BE-49BC-A835-C7918E79AD24}" dt="2023-05-24T11:12:17.025" v="4448" actId="1076"/>
        <pc:sldMkLst>
          <pc:docMk/>
          <pc:sldMk cId="1980899466" sldId="38110"/>
        </pc:sldMkLst>
        <pc:picChg chg="del">
          <ac:chgData name="Anuj Kumar" userId="fbbf561fc1d5fd09" providerId="LiveId" clId="{9984BA80-B4BE-49BC-A835-C7918E79AD24}" dt="2023-05-24T11:12:12.365" v="4445" actId="478"/>
          <ac:picMkLst>
            <pc:docMk/>
            <pc:sldMk cId="1980899466" sldId="38110"/>
            <ac:picMk id="6146" creationId="{EFF37955-2B4F-0794-8AD7-6664E74FC618}"/>
          </ac:picMkLst>
        </pc:picChg>
        <pc:picChg chg="add mod">
          <ac:chgData name="Anuj Kumar" userId="fbbf561fc1d5fd09" providerId="LiveId" clId="{9984BA80-B4BE-49BC-A835-C7918E79AD24}" dt="2023-05-24T11:12:17.025" v="4448" actId="1076"/>
          <ac:picMkLst>
            <pc:docMk/>
            <pc:sldMk cId="1980899466" sldId="38110"/>
            <ac:picMk id="11266" creationId="{4A65121C-8E79-DCCF-AE37-7F5397F7C7B4}"/>
          </ac:picMkLst>
        </pc:picChg>
      </pc:sldChg>
      <pc:sldChg chg="modSp mod">
        <pc:chgData name="Anuj Kumar" userId="fbbf561fc1d5fd09" providerId="LiveId" clId="{9984BA80-B4BE-49BC-A835-C7918E79AD24}" dt="2023-05-24T11:45:49.218" v="5408" actId="21"/>
        <pc:sldMkLst>
          <pc:docMk/>
          <pc:sldMk cId="380658892" sldId="38111"/>
        </pc:sldMkLst>
        <pc:spChg chg="mod">
          <ac:chgData name="Anuj Kumar" userId="fbbf561fc1d5fd09" providerId="LiveId" clId="{9984BA80-B4BE-49BC-A835-C7918E79AD24}" dt="2023-05-24T11:45:49.218" v="5408" actId="21"/>
          <ac:spMkLst>
            <pc:docMk/>
            <pc:sldMk cId="380658892" sldId="38111"/>
            <ac:spMk id="7" creationId="{00000000-0000-0000-0000-000000000000}"/>
          </ac:spMkLst>
        </pc:spChg>
      </pc:sldChg>
      <pc:sldChg chg="modSp mod modAnim">
        <pc:chgData name="Anuj Kumar" userId="fbbf561fc1d5fd09" providerId="LiveId" clId="{9984BA80-B4BE-49BC-A835-C7918E79AD24}" dt="2023-05-24T10:49:51.591" v="3117" actId="20577"/>
        <pc:sldMkLst>
          <pc:docMk/>
          <pc:sldMk cId="353220464" sldId="38173"/>
        </pc:sldMkLst>
        <pc:spChg chg="mod">
          <ac:chgData name="Anuj Kumar" userId="fbbf561fc1d5fd09" providerId="LiveId" clId="{9984BA80-B4BE-49BC-A835-C7918E79AD24}" dt="2023-05-24T10:49:37.656" v="3042" actId="20577"/>
          <ac:spMkLst>
            <pc:docMk/>
            <pc:sldMk cId="353220464" sldId="38173"/>
            <ac:spMk id="3" creationId="{67EB1CA5-E6B0-1E53-5C8F-9568D9A39227}"/>
          </ac:spMkLst>
        </pc:spChg>
        <pc:spChg chg="mod">
          <ac:chgData name="Anuj Kumar" userId="fbbf561fc1d5fd09" providerId="LiveId" clId="{9984BA80-B4BE-49BC-A835-C7918E79AD24}" dt="2023-05-24T10:49:51.591" v="3117" actId="20577"/>
          <ac:spMkLst>
            <pc:docMk/>
            <pc:sldMk cId="353220464" sldId="38173"/>
            <ac:spMk id="10" creationId="{7A2A7EC3-852A-5A16-F0B5-3531D0D66745}"/>
          </ac:spMkLst>
        </pc:spChg>
      </pc:sldChg>
      <pc:sldChg chg="modSp mod modAnim">
        <pc:chgData name="Anuj Kumar" userId="fbbf561fc1d5fd09" providerId="LiveId" clId="{9984BA80-B4BE-49BC-A835-C7918E79AD24}" dt="2023-05-24T10:52:57.387" v="3435" actId="20577"/>
        <pc:sldMkLst>
          <pc:docMk/>
          <pc:sldMk cId="701672039" sldId="38181"/>
        </pc:sldMkLst>
        <pc:spChg chg="mod">
          <ac:chgData name="Anuj Kumar" userId="fbbf561fc1d5fd09" providerId="LiveId" clId="{9984BA80-B4BE-49BC-A835-C7918E79AD24}" dt="2023-05-24T10:52:57.387" v="3435" actId="20577"/>
          <ac:spMkLst>
            <pc:docMk/>
            <pc:sldMk cId="701672039" sldId="38181"/>
            <ac:spMk id="3" creationId="{67EB1CA5-E6B0-1E53-5C8F-9568D9A39227}"/>
          </ac:spMkLst>
        </pc:spChg>
        <pc:spChg chg="mod">
          <ac:chgData name="Anuj Kumar" userId="fbbf561fc1d5fd09" providerId="LiveId" clId="{9984BA80-B4BE-49BC-A835-C7918E79AD24}" dt="2023-05-24T10:52:49.456" v="3431" actId="20577"/>
          <ac:spMkLst>
            <pc:docMk/>
            <pc:sldMk cId="701672039" sldId="38181"/>
            <ac:spMk id="10" creationId="{7A2A7EC3-852A-5A16-F0B5-3531D0D66745}"/>
          </ac:spMkLst>
        </pc:spChg>
      </pc:sldChg>
      <pc:sldChg chg="addSp delSp modSp">
        <pc:chgData name="Anuj Kumar" userId="fbbf561fc1d5fd09" providerId="LiveId" clId="{9984BA80-B4BE-49BC-A835-C7918E79AD24}" dt="2023-05-24T10:53:24.429" v="3441" actId="1076"/>
        <pc:sldMkLst>
          <pc:docMk/>
          <pc:sldMk cId="2161460815" sldId="38182"/>
        </pc:sldMkLst>
        <pc:picChg chg="add del mod">
          <ac:chgData name="Anuj Kumar" userId="fbbf561fc1d5fd09" providerId="LiveId" clId="{9984BA80-B4BE-49BC-A835-C7918E79AD24}" dt="2023-05-24T10:53:13.259" v="3436" actId="478"/>
          <ac:picMkLst>
            <pc:docMk/>
            <pc:sldMk cId="2161460815" sldId="38182"/>
            <ac:picMk id="3" creationId="{79626743-F3A7-760D-0DA6-5F325EE69C1B}"/>
          </ac:picMkLst>
        </pc:picChg>
        <pc:picChg chg="del">
          <ac:chgData name="Anuj Kumar" userId="fbbf561fc1d5fd09" providerId="LiveId" clId="{9984BA80-B4BE-49BC-A835-C7918E79AD24}" dt="2023-05-24T09:27:58.976" v="923" actId="478"/>
          <ac:picMkLst>
            <pc:docMk/>
            <pc:sldMk cId="2161460815" sldId="38182"/>
            <ac:picMk id="3074" creationId="{F5C5462B-E6BA-3F24-5275-9B49B53EF89D}"/>
          </ac:picMkLst>
        </pc:picChg>
        <pc:picChg chg="add mod">
          <ac:chgData name="Anuj Kumar" userId="fbbf561fc1d5fd09" providerId="LiveId" clId="{9984BA80-B4BE-49BC-A835-C7918E79AD24}" dt="2023-05-24T10:53:24.429" v="3441" actId="1076"/>
          <ac:picMkLst>
            <pc:docMk/>
            <pc:sldMk cId="2161460815" sldId="38182"/>
            <ac:picMk id="3076" creationId="{FA3B2A7C-D5B1-0BB8-23E2-938B0B706735}"/>
          </ac:picMkLst>
        </pc:picChg>
      </pc:sldChg>
      <pc:sldChg chg="modSp mod">
        <pc:chgData name="Anuj Kumar" userId="fbbf561fc1d5fd09" providerId="LiveId" clId="{9984BA80-B4BE-49BC-A835-C7918E79AD24}" dt="2023-05-24T11:48:53.338" v="5502" actId="21"/>
        <pc:sldMkLst>
          <pc:docMk/>
          <pc:sldMk cId="1658047172" sldId="38183"/>
        </pc:sldMkLst>
        <pc:spChg chg="mod">
          <ac:chgData name="Anuj Kumar" userId="fbbf561fc1d5fd09" providerId="LiveId" clId="{9984BA80-B4BE-49BC-A835-C7918E79AD24}" dt="2023-05-24T11:48:53.338" v="5502" actId="21"/>
          <ac:spMkLst>
            <pc:docMk/>
            <pc:sldMk cId="1658047172" sldId="38183"/>
            <ac:spMk id="7" creationId="{00000000-0000-0000-0000-000000000000}"/>
          </ac:spMkLst>
        </pc:spChg>
      </pc:sldChg>
      <pc:sldChg chg="modSp mod modAnim">
        <pc:chgData name="Anuj Kumar" userId="fbbf561fc1d5fd09" providerId="LiveId" clId="{9984BA80-B4BE-49BC-A835-C7918E79AD24}" dt="2023-05-24T11:53:47.272" v="5778" actId="20577"/>
        <pc:sldMkLst>
          <pc:docMk/>
          <pc:sldMk cId="352726228" sldId="38184"/>
        </pc:sldMkLst>
        <pc:spChg chg="mod">
          <ac:chgData name="Anuj Kumar" userId="fbbf561fc1d5fd09" providerId="LiveId" clId="{9984BA80-B4BE-49BC-A835-C7918E79AD24}" dt="2023-05-24T11:53:47.272" v="5778" actId="20577"/>
          <ac:spMkLst>
            <pc:docMk/>
            <pc:sldMk cId="352726228" sldId="38184"/>
            <ac:spMk id="3" creationId="{67EB1CA5-E6B0-1E53-5C8F-9568D9A39227}"/>
          </ac:spMkLst>
        </pc:spChg>
        <pc:spChg chg="mod">
          <ac:chgData name="Anuj Kumar" userId="fbbf561fc1d5fd09" providerId="LiveId" clId="{9984BA80-B4BE-49BC-A835-C7918E79AD24}" dt="2023-05-24T11:07:03.235" v="4099" actId="20577"/>
          <ac:spMkLst>
            <pc:docMk/>
            <pc:sldMk cId="352726228" sldId="38184"/>
            <ac:spMk id="10" creationId="{7A2A7EC3-852A-5A16-F0B5-3531D0D66745}"/>
          </ac:spMkLst>
        </pc:spChg>
      </pc:sldChg>
      <pc:sldChg chg="addSp delSp modSp">
        <pc:chgData name="Anuj Kumar" userId="fbbf561fc1d5fd09" providerId="LiveId" clId="{9984BA80-B4BE-49BC-A835-C7918E79AD24}" dt="2023-05-24T11:07:20.089" v="4107" actId="1076"/>
        <pc:sldMkLst>
          <pc:docMk/>
          <pc:sldMk cId="172742867" sldId="38185"/>
        </pc:sldMkLst>
        <pc:picChg chg="add del mod">
          <ac:chgData name="Anuj Kumar" userId="fbbf561fc1d5fd09" providerId="LiveId" clId="{9984BA80-B4BE-49BC-A835-C7918E79AD24}" dt="2023-05-24T11:07:16.138" v="4104" actId="478"/>
          <ac:picMkLst>
            <pc:docMk/>
            <pc:sldMk cId="172742867" sldId="38185"/>
            <ac:picMk id="3" creationId="{77453D50-4983-8BE0-57C6-E7CABBC2A8E0}"/>
          </ac:picMkLst>
        </pc:picChg>
        <pc:picChg chg="del">
          <ac:chgData name="Anuj Kumar" userId="fbbf561fc1d5fd09" providerId="LiveId" clId="{9984BA80-B4BE-49BC-A835-C7918E79AD24}" dt="2023-05-24T09:33:45.919" v="1655" actId="478"/>
          <ac:picMkLst>
            <pc:docMk/>
            <pc:sldMk cId="172742867" sldId="38185"/>
            <ac:picMk id="5122" creationId="{E9F58193-0CA8-08E1-F96E-742B29983F5D}"/>
          </ac:picMkLst>
        </pc:picChg>
        <pc:picChg chg="add mod">
          <ac:chgData name="Anuj Kumar" userId="fbbf561fc1d5fd09" providerId="LiveId" clId="{9984BA80-B4BE-49BC-A835-C7918E79AD24}" dt="2023-05-24T11:07:20.089" v="4107" actId="1076"/>
          <ac:picMkLst>
            <pc:docMk/>
            <pc:sldMk cId="172742867" sldId="38185"/>
            <ac:picMk id="5124" creationId="{9087AD41-767A-64C9-A4EE-198CE13A0A63}"/>
          </ac:picMkLst>
        </pc:picChg>
      </pc:sldChg>
      <pc:sldChg chg="modSp mod">
        <pc:chgData name="Anuj Kumar" userId="fbbf561fc1d5fd09" providerId="LiveId" clId="{9984BA80-B4BE-49BC-A835-C7918E79AD24}" dt="2023-05-24T11:43:57.862" v="5337" actId="21"/>
        <pc:sldMkLst>
          <pc:docMk/>
          <pc:sldMk cId="3774258629" sldId="38186"/>
        </pc:sldMkLst>
        <pc:spChg chg="mod">
          <ac:chgData name="Anuj Kumar" userId="fbbf561fc1d5fd09" providerId="LiveId" clId="{9984BA80-B4BE-49BC-A835-C7918E79AD24}" dt="2023-05-24T11:43:57.862" v="5337" actId="21"/>
          <ac:spMkLst>
            <pc:docMk/>
            <pc:sldMk cId="3774258629" sldId="38186"/>
            <ac:spMk id="7" creationId="{00000000-0000-0000-0000-000000000000}"/>
          </ac:spMkLst>
        </pc:spChg>
      </pc:sldChg>
      <pc:sldChg chg="add del">
        <pc:chgData name="Anuj Kumar" userId="fbbf561fc1d5fd09" providerId="LiveId" clId="{9984BA80-B4BE-49BC-A835-C7918E79AD24}" dt="2023-05-24T12:14:03.708" v="7263"/>
        <pc:sldMkLst>
          <pc:docMk/>
          <pc:sldMk cId="1959630673" sldId="38190"/>
        </pc:sldMkLst>
      </pc:sldChg>
      <pc:sldChg chg="del">
        <pc:chgData name="Anuj Kumar" userId="fbbf561fc1d5fd09" providerId="LiveId" clId="{9984BA80-B4BE-49BC-A835-C7918E79AD24}" dt="2023-05-24T10:19:01.523" v="2368" actId="47"/>
        <pc:sldMkLst>
          <pc:docMk/>
          <pc:sldMk cId="3229739937" sldId="38191"/>
        </pc:sldMkLst>
      </pc:sldChg>
      <pc:sldChg chg="del">
        <pc:chgData name="Anuj Kumar" userId="fbbf561fc1d5fd09" providerId="LiveId" clId="{9984BA80-B4BE-49BC-A835-C7918E79AD24}" dt="2023-05-24T10:19:01.770" v="2369" actId="47"/>
        <pc:sldMkLst>
          <pc:docMk/>
          <pc:sldMk cId="2693127356" sldId="38192"/>
        </pc:sldMkLst>
      </pc:sldChg>
      <pc:sldChg chg="modSp mod modAnim">
        <pc:chgData name="Anuj Kumar" userId="fbbf561fc1d5fd09" providerId="LiveId" clId="{9984BA80-B4BE-49BC-A835-C7918E79AD24}" dt="2023-05-24T10:58:34.807" v="3801" actId="20577"/>
        <pc:sldMkLst>
          <pc:docMk/>
          <pc:sldMk cId="4235535171" sldId="38193"/>
        </pc:sldMkLst>
        <pc:spChg chg="mod">
          <ac:chgData name="Anuj Kumar" userId="fbbf561fc1d5fd09" providerId="LiveId" clId="{9984BA80-B4BE-49BC-A835-C7918E79AD24}" dt="2023-05-24T10:58:34.807" v="3801" actId="20577"/>
          <ac:spMkLst>
            <pc:docMk/>
            <pc:sldMk cId="4235535171" sldId="38193"/>
            <ac:spMk id="3" creationId="{67EB1CA5-E6B0-1E53-5C8F-9568D9A39227}"/>
          </ac:spMkLst>
        </pc:spChg>
        <pc:spChg chg="mod">
          <ac:chgData name="Anuj Kumar" userId="fbbf561fc1d5fd09" providerId="LiveId" clId="{9984BA80-B4BE-49BC-A835-C7918E79AD24}" dt="2023-05-24T10:58:24.413" v="3797" actId="20577"/>
          <ac:spMkLst>
            <pc:docMk/>
            <pc:sldMk cId="4235535171" sldId="38193"/>
            <ac:spMk id="10" creationId="{7A2A7EC3-852A-5A16-F0B5-3531D0D66745}"/>
          </ac:spMkLst>
        </pc:spChg>
      </pc:sldChg>
      <pc:sldChg chg="addSp delSp modSp">
        <pc:chgData name="Anuj Kumar" userId="fbbf561fc1d5fd09" providerId="LiveId" clId="{9984BA80-B4BE-49BC-A835-C7918E79AD24}" dt="2023-05-24T10:59:56.202" v="3807" actId="1076"/>
        <pc:sldMkLst>
          <pc:docMk/>
          <pc:sldMk cId="191556939" sldId="38194"/>
        </pc:sldMkLst>
        <pc:picChg chg="add del mod">
          <ac:chgData name="Anuj Kumar" userId="fbbf561fc1d5fd09" providerId="LiveId" clId="{9984BA80-B4BE-49BC-A835-C7918E79AD24}" dt="2023-05-24T10:58:42.888" v="3802" actId="478"/>
          <ac:picMkLst>
            <pc:docMk/>
            <pc:sldMk cId="191556939" sldId="38194"/>
            <ac:picMk id="3" creationId="{9A3B42FB-70D4-A4D9-05EC-D417E24BA239}"/>
          </ac:picMkLst>
        </pc:picChg>
        <pc:picChg chg="del">
          <ac:chgData name="Anuj Kumar" userId="fbbf561fc1d5fd09" providerId="LiveId" clId="{9984BA80-B4BE-49BC-A835-C7918E79AD24}" dt="2023-05-24T09:31:03.760" v="1449" actId="478"/>
          <ac:picMkLst>
            <pc:docMk/>
            <pc:sldMk cId="191556939" sldId="38194"/>
            <ac:picMk id="4098" creationId="{89716ECC-48A6-DAA3-7583-1523DC3720BD}"/>
          </ac:picMkLst>
        </pc:picChg>
        <pc:picChg chg="add mod">
          <ac:chgData name="Anuj Kumar" userId="fbbf561fc1d5fd09" providerId="LiveId" clId="{9984BA80-B4BE-49BC-A835-C7918E79AD24}" dt="2023-05-24T10:59:56.202" v="3807" actId="1076"/>
          <ac:picMkLst>
            <pc:docMk/>
            <pc:sldMk cId="191556939" sldId="38194"/>
            <ac:picMk id="4100" creationId="{B5D8DCDF-125E-C29A-55FD-CB631E03AE45}"/>
          </ac:picMkLst>
        </pc:picChg>
      </pc:sldChg>
      <pc:sldChg chg="modSp mod">
        <pc:chgData name="Anuj Kumar" userId="fbbf561fc1d5fd09" providerId="LiveId" clId="{9984BA80-B4BE-49BC-A835-C7918E79AD24}" dt="2023-05-24T11:47:26.898" v="5426" actId="255"/>
        <pc:sldMkLst>
          <pc:docMk/>
          <pc:sldMk cId="4012145787" sldId="38195"/>
        </pc:sldMkLst>
        <pc:spChg chg="mod">
          <ac:chgData name="Anuj Kumar" userId="fbbf561fc1d5fd09" providerId="LiveId" clId="{9984BA80-B4BE-49BC-A835-C7918E79AD24}" dt="2023-05-24T11:47:26.898" v="5426" actId="255"/>
          <ac:spMkLst>
            <pc:docMk/>
            <pc:sldMk cId="4012145787" sldId="38195"/>
            <ac:spMk id="7" creationId="{00000000-0000-0000-0000-000000000000}"/>
          </ac:spMkLst>
        </pc:spChg>
      </pc:sldChg>
      <pc:sldChg chg="modSp mod">
        <pc:chgData name="Anuj Kumar" userId="fbbf561fc1d5fd09" providerId="LiveId" clId="{9984BA80-B4BE-49BC-A835-C7918E79AD24}" dt="2023-05-24T12:10:01.353" v="7167"/>
        <pc:sldMkLst>
          <pc:docMk/>
          <pc:sldMk cId="1298688145" sldId="38196"/>
        </pc:sldMkLst>
        <pc:spChg chg="mod">
          <ac:chgData name="Anuj Kumar" userId="fbbf561fc1d5fd09" providerId="LiveId" clId="{9984BA80-B4BE-49BC-A835-C7918E79AD24}" dt="2023-05-24T12:07:09.837" v="6912" actId="20577"/>
          <ac:spMkLst>
            <pc:docMk/>
            <pc:sldMk cId="1298688145" sldId="38196"/>
            <ac:spMk id="3" creationId="{67EB1CA5-E6B0-1E53-5C8F-9568D9A39227}"/>
          </ac:spMkLst>
        </pc:spChg>
        <pc:spChg chg="mod">
          <ac:chgData name="Anuj Kumar" userId="fbbf561fc1d5fd09" providerId="LiveId" clId="{9984BA80-B4BE-49BC-A835-C7918E79AD24}" dt="2023-05-24T12:10:01.353" v="7167"/>
          <ac:spMkLst>
            <pc:docMk/>
            <pc:sldMk cId="1298688145" sldId="38196"/>
            <ac:spMk id="10" creationId="{7A2A7EC3-852A-5A16-F0B5-3531D0D66745}"/>
          </ac:spMkLst>
        </pc:spChg>
      </pc:sldChg>
      <pc:sldChg chg="addSp delSp modSp">
        <pc:chgData name="Anuj Kumar" userId="fbbf561fc1d5fd09" providerId="LiveId" clId="{9984BA80-B4BE-49BC-A835-C7918E79AD24}" dt="2023-05-24T12:05:12.072" v="6748" actId="1076"/>
        <pc:sldMkLst>
          <pc:docMk/>
          <pc:sldMk cId="49887265" sldId="38197"/>
        </pc:sldMkLst>
        <pc:picChg chg="del">
          <ac:chgData name="Anuj Kumar" userId="fbbf561fc1d5fd09" providerId="LiveId" clId="{9984BA80-B4BE-49BC-A835-C7918E79AD24}" dt="2023-05-24T12:05:06.503" v="6745" actId="478"/>
          <ac:picMkLst>
            <pc:docMk/>
            <pc:sldMk cId="49887265" sldId="38197"/>
            <ac:picMk id="10242" creationId="{AB192F3B-304B-0E69-7FBC-AAAA1B3695D9}"/>
          </ac:picMkLst>
        </pc:picChg>
        <pc:picChg chg="add mod">
          <ac:chgData name="Anuj Kumar" userId="fbbf561fc1d5fd09" providerId="LiveId" clId="{9984BA80-B4BE-49BC-A835-C7918E79AD24}" dt="2023-05-24T12:05:12.072" v="6748" actId="1076"/>
          <ac:picMkLst>
            <pc:docMk/>
            <pc:sldMk cId="49887265" sldId="38197"/>
            <ac:picMk id="15362" creationId="{D9D25126-E010-A81F-5043-34B0093DF2AB}"/>
          </ac:picMkLst>
        </pc:picChg>
      </pc:sldChg>
      <pc:sldChg chg="modSp mod">
        <pc:chgData name="Anuj Kumar" userId="fbbf561fc1d5fd09" providerId="LiveId" clId="{9984BA80-B4BE-49BC-A835-C7918E79AD24}" dt="2023-05-24T12:10:39.201" v="7206" actId="115"/>
        <pc:sldMkLst>
          <pc:docMk/>
          <pc:sldMk cId="2303569177" sldId="38198"/>
        </pc:sldMkLst>
        <pc:spChg chg="mod">
          <ac:chgData name="Anuj Kumar" userId="fbbf561fc1d5fd09" providerId="LiveId" clId="{9984BA80-B4BE-49BC-A835-C7918E79AD24}" dt="2023-05-24T12:10:39.201" v="7206" actId="115"/>
          <ac:spMkLst>
            <pc:docMk/>
            <pc:sldMk cId="2303569177" sldId="38198"/>
            <ac:spMk id="7" creationId="{00000000-0000-0000-0000-000000000000}"/>
          </ac:spMkLst>
        </pc:spChg>
      </pc:sldChg>
      <pc:sldChg chg="modSp mod">
        <pc:chgData name="Anuj Kumar" userId="fbbf561fc1d5fd09" providerId="LiveId" clId="{9984BA80-B4BE-49BC-A835-C7918E79AD24}" dt="2023-05-24T12:13:02.264" v="7262" actId="20577"/>
        <pc:sldMkLst>
          <pc:docMk/>
          <pc:sldMk cId="1943775216" sldId="38225"/>
        </pc:sldMkLst>
        <pc:spChg chg="mod">
          <ac:chgData name="Anuj Kumar" userId="fbbf561fc1d5fd09" providerId="LiveId" clId="{9984BA80-B4BE-49BC-A835-C7918E79AD24}" dt="2023-05-24T12:13:02.264" v="7262" actId="20577"/>
          <ac:spMkLst>
            <pc:docMk/>
            <pc:sldMk cId="1943775216" sldId="38225"/>
            <ac:spMk id="7" creationId="{00000000-0000-0000-0000-000000000000}"/>
          </ac:spMkLst>
        </pc:spChg>
      </pc:sldChg>
      <pc:sldChg chg="add del">
        <pc:chgData name="Anuj Kumar" userId="fbbf561fc1d5fd09" providerId="LiveId" clId="{9984BA80-B4BE-49BC-A835-C7918E79AD24}" dt="2023-05-24T12:14:03.708" v="7263"/>
        <pc:sldMkLst>
          <pc:docMk/>
          <pc:sldMk cId="1682878973" sldId="38239"/>
        </pc:sldMkLst>
      </pc:sldChg>
      <pc:sldChg chg="del">
        <pc:chgData name="Anuj Kumar" userId="fbbf561fc1d5fd09" providerId="LiveId" clId="{9984BA80-B4BE-49BC-A835-C7918E79AD24}" dt="2023-05-24T10:19:03.905" v="2377" actId="47"/>
        <pc:sldMkLst>
          <pc:docMk/>
          <pc:sldMk cId="1948279295" sldId="38240"/>
        </pc:sldMkLst>
      </pc:sldChg>
      <pc:sldChg chg="del">
        <pc:chgData name="Anuj Kumar" userId="fbbf561fc1d5fd09" providerId="LiveId" clId="{9984BA80-B4BE-49BC-A835-C7918E79AD24}" dt="2023-05-24T10:19:04.213" v="2378" actId="47"/>
        <pc:sldMkLst>
          <pc:docMk/>
          <pc:sldMk cId="3340581655" sldId="38241"/>
        </pc:sldMkLst>
      </pc:sldChg>
      <pc:sldChg chg="add del">
        <pc:chgData name="Anuj Kumar" userId="fbbf561fc1d5fd09" providerId="LiveId" clId="{9984BA80-B4BE-49BC-A835-C7918E79AD24}" dt="2023-05-24T12:14:03.708" v="7263"/>
        <pc:sldMkLst>
          <pc:docMk/>
          <pc:sldMk cId="985946697" sldId="38242"/>
        </pc:sldMkLst>
      </pc:sldChg>
      <pc:sldChg chg="del">
        <pc:chgData name="Anuj Kumar" userId="fbbf561fc1d5fd09" providerId="LiveId" clId="{9984BA80-B4BE-49BC-A835-C7918E79AD24}" dt="2023-05-24T10:19:05.009" v="2380" actId="47"/>
        <pc:sldMkLst>
          <pc:docMk/>
          <pc:sldMk cId="1942437344" sldId="38243"/>
        </pc:sldMkLst>
      </pc:sldChg>
      <pc:sldChg chg="del">
        <pc:chgData name="Anuj Kumar" userId="fbbf561fc1d5fd09" providerId="LiveId" clId="{9984BA80-B4BE-49BC-A835-C7918E79AD24}" dt="2023-05-24T10:19:05.333" v="2381" actId="47"/>
        <pc:sldMkLst>
          <pc:docMk/>
          <pc:sldMk cId="3093257447" sldId="38244"/>
        </pc:sldMkLst>
      </pc:sldChg>
      <pc:sldChg chg="add">
        <pc:chgData name="Anuj Kumar" userId="fbbf561fc1d5fd09" providerId="LiveId" clId="{9984BA80-B4BE-49BC-A835-C7918E79AD24}" dt="2023-05-24T12:14:03.708" v="7263"/>
        <pc:sldMkLst>
          <pc:docMk/>
          <pc:sldMk cId="3007233232" sldId="38245"/>
        </pc:sldMkLst>
      </pc:sldChg>
      <pc:sldChg chg="add">
        <pc:chgData name="Anuj Kumar" userId="fbbf561fc1d5fd09" providerId="LiveId" clId="{9984BA80-B4BE-49BC-A835-C7918E79AD24}" dt="2023-05-24T12:14:03.708" v="7263"/>
        <pc:sldMkLst>
          <pc:docMk/>
          <pc:sldMk cId="1561726327" sldId="38248"/>
        </pc:sldMkLst>
      </pc:sldChg>
      <pc:sldChg chg="add">
        <pc:chgData name="Anuj Kumar" userId="fbbf561fc1d5fd09" providerId="LiveId" clId="{9984BA80-B4BE-49BC-A835-C7918E79AD24}" dt="2023-05-24T12:14:03.708" v="7263"/>
        <pc:sldMkLst>
          <pc:docMk/>
          <pc:sldMk cId="541112990" sldId="38251"/>
        </pc:sldMkLst>
      </pc:sldChg>
      <pc:sldChg chg="add">
        <pc:chgData name="Anuj Kumar" userId="fbbf561fc1d5fd09" providerId="LiveId" clId="{9984BA80-B4BE-49BC-A835-C7918E79AD24}" dt="2023-05-24T12:14:03.708" v="7263"/>
        <pc:sldMkLst>
          <pc:docMk/>
          <pc:sldMk cId="3261913040" sldId="38254"/>
        </pc:sldMkLst>
      </pc:sldChg>
      <pc:sldChg chg="add">
        <pc:chgData name="Anuj Kumar" userId="fbbf561fc1d5fd09" providerId="LiveId" clId="{9984BA80-B4BE-49BC-A835-C7918E79AD24}" dt="2023-05-24T12:14:03.708" v="7263"/>
        <pc:sldMkLst>
          <pc:docMk/>
          <pc:sldMk cId="2796148358" sldId="38257"/>
        </pc:sldMkLst>
      </pc:sldChg>
      <pc:sldChg chg="del">
        <pc:chgData name="Anuj Kumar" userId="fbbf561fc1d5fd09" providerId="LiveId" clId="{9984BA80-B4BE-49BC-A835-C7918E79AD24}" dt="2023-05-24T12:14:19.688" v="7264" actId="47"/>
        <pc:sldMkLst>
          <pc:docMk/>
          <pc:sldMk cId="840497368" sldId="38260"/>
        </pc:sldMkLst>
      </pc:sldChg>
      <pc:sldChg chg="del">
        <pc:chgData name="Anuj Kumar" userId="fbbf561fc1d5fd09" providerId="LiveId" clId="{9984BA80-B4BE-49BC-A835-C7918E79AD24}" dt="2023-05-24T12:14:19.845" v="7265" actId="47"/>
        <pc:sldMkLst>
          <pc:docMk/>
          <pc:sldMk cId="3516729522" sldId="38261"/>
        </pc:sldMkLst>
      </pc:sldChg>
      <pc:sldChg chg="del">
        <pc:chgData name="Anuj Kumar" userId="fbbf561fc1d5fd09" providerId="LiveId" clId="{9984BA80-B4BE-49BC-A835-C7918E79AD24}" dt="2023-05-24T12:14:20.035" v="7266" actId="47"/>
        <pc:sldMkLst>
          <pc:docMk/>
          <pc:sldMk cId="2605158459" sldId="38262"/>
        </pc:sldMkLst>
      </pc:sldChg>
      <pc:sldChg chg="del">
        <pc:chgData name="Anuj Kumar" userId="fbbf561fc1d5fd09" providerId="LiveId" clId="{9984BA80-B4BE-49BC-A835-C7918E79AD24}" dt="2023-05-24T12:14:20.191" v="7267" actId="47"/>
        <pc:sldMkLst>
          <pc:docMk/>
          <pc:sldMk cId="892483722" sldId="38263"/>
        </pc:sldMkLst>
      </pc:sldChg>
      <pc:sldChg chg="del">
        <pc:chgData name="Anuj Kumar" userId="fbbf561fc1d5fd09" providerId="LiveId" clId="{9984BA80-B4BE-49BC-A835-C7918E79AD24}" dt="2023-05-24T12:14:20.350" v="7268" actId="47"/>
        <pc:sldMkLst>
          <pc:docMk/>
          <pc:sldMk cId="3461528200" sldId="38264"/>
        </pc:sldMkLst>
      </pc:sldChg>
      <pc:sldChg chg="del">
        <pc:chgData name="Anuj Kumar" userId="fbbf561fc1d5fd09" providerId="LiveId" clId="{9984BA80-B4BE-49BC-A835-C7918E79AD24}" dt="2023-05-24T12:14:20.589" v="7269" actId="47"/>
        <pc:sldMkLst>
          <pc:docMk/>
          <pc:sldMk cId="3061880138" sldId="38265"/>
        </pc:sldMkLst>
      </pc:sldChg>
      <pc:sldChg chg="del">
        <pc:chgData name="Anuj Kumar" userId="fbbf561fc1d5fd09" providerId="LiveId" clId="{9984BA80-B4BE-49BC-A835-C7918E79AD24}" dt="2023-05-24T12:14:20.744" v="7270" actId="47"/>
        <pc:sldMkLst>
          <pc:docMk/>
          <pc:sldMk cId="301937132" sldId="38266"/>
        </pc:sldMkLst>
      </pc:sldChg>
      <pc:sldChg chg="del">
        <pc:chgData name="Anuj Kumar" userId="fbbf561fc1d5fd09" providerId="LiveId" clId="{9984BA80-B4BE-49BC-A835-C7918E79AD24}" dt="2023-05-24T12:14:20.919" v="7271" actId="47"/>
        <pc:sldMkLst>
          <pc:docMk/>
          <pc:sldMk cId="2388432540" sldId="38267"/>
        </pc:sldMkLst>
      </pc:sldChg>
      <pc:sldChg chg="del">
        <pc:chgData name="Anuj Kumar" userId="fbbf561fc1d5fd09" providerId="LiveId" clId="{9984BA80-B4BE-49BC-A835-C7918E79AD24}" dt="2023-05-24T12:14:21.092" v="7272" actId="47"/>
        <pc:sldMkLst>
          <pc:docMk/>
          <pc:sldMk cId="479835236" sldId="38268"/>
        </pc:sldMkLst>
      </pc:sldChg>
      <pc:sldChg chg="del">
        <pc:chgData name="Anuj Kumar" userId="fbbf561fc1d5fd09" providerId="LiveId" clId="{9984BA80-B4BE-49BC-A835-C7918E79AD24}" dt="2023-05-24T12:14:21.390" v="7273" actId="47"/>
        <pc:sldMkLst>
          <pc:docMk/>
          <pc:sldMk cId="1643771468" sldId="38269"/>
        </pc:sldMkLst>
      </pc:sldChg>
      <pc:sldChg chg="del">
        <pc:chgData name="Anuj Kumar" userId="fbbf561fc1d5fd09" providerId="LiveId" clId="{9984BA80-B4BE-49BC-A835-C7918E79AD24}" dt="2023-05-24T12:14:21.860" v="7274" actId="47"/>
        <pc:sldMkLst>
          <pc:docMk/>
          <pc:sldMk cId="890754887" sldId="38270"/>
        </pc:sldMkLst>
      </pc:sldChg>
      <pc:sldChg chg="del">
        <pc:chgData name="Anuj Kumar" userId="fbbf561fc1d5fd09" providerId="LiveId" clId="{9984BA80-B4BE-49BC-A835-C7918E79AD24}" dt="2023-05-24T12:14:22.035" v="7275" actId="47"/>
        <pc:sldMkLst>
          <pc:docMk/>
          <pc:sldMk cId="3637005480" sldId="38271"/>
        </pc:sldMkLst>
      </pc:sldChg>
      <pc:sldChg chg="add del">
        <pc:chgData name="Anuj Kumar" userId="fbbf561fc1d5fd09" providerId="LiveId" clId="{9984BA80-B4BE-49BC-A835-C7918E79AD24}" dt="2023-05-24T12:14:26" v="7278" actId="47"/>
        <pc:sldMkLst>
          <pc:docMk/>
          <pc:sldMk cId="1014113625" sldId="38272"/>
        </pc:sldMkLst>
      </pc:sldChg>
      <pc:sldChg chg="add">
        <pc:chgData name="Anuj Kumar" userId="fbbf561fc1d5fd09" providerId="LiveId" clId="{9984BA80-B4BE-49BC-A835-C7918E79AD24}" dt="2023-05-24T12:14:03.708" v="7263"/>
        <pc:sldMkLst>
          <pc:docMk/>
          <pc:sldMk cId="1864653315" sldId="38273"/>
        </pc:sldMkLst>
      </pc:sldChg>
      <pc:sldChg chg="add">
        <pc:chgData name="Anuj Kumar" userId="fbbf561fc1d5fd09" providerId="LiveId" clId="{9984BA80-B4BE-49BC-A835-C7918E79AD24}" dt="2023-05-24T12:14:03.708" v="7263"/>
        <pc:sldMkLst>
          <pc:docMk/>
          <pc:sldMk cId="3997310043" sldId="38276"/>
        </pc:sldMkLst>
      </pc:sldChg>
      <pc:sldChg chg="add">
        <pc:chgData name="Anuj Kumar" userId="fbbf561fc1d5fd09" providerId="LiveId" clId="{9984BA80-B4BE-49BC-A835-C7918E79AD24}" dt="2023-05-24T12:14:03.708" v="7263"/>
        <pc:sldMkLst>
          <pc:docMk/>
          <pc:sldMk cId="987209911" sldId="38279"/>
        </pc:sldMkLst>
      </pc:sldChg>
      <pc:sldChg chg="add">
        <pc:chgData name="Anuj Kumar" userId="fbbf561fc1d5fd09" providerId="LiveId" clId="{9984BA80-B4BE-49BC-A835-C7918E79AD24}" dt="2023-05-24T12:14:03.708" v="7263"/>
        <pc:sldMkLst>
          <pc:docMk/>
          <pc:sldMk cId="786410480" sldId="38282"/>
        </pc:sldMkLst>
      </pc:sldChg>
      <pc:sldChg chg="add">
        <pc:chgData name="Anuj Kumar" userId="fbbf561fc1d5fd09" providerId="LiveId" clId="{9984BA80-B4BE-49BC-A835-C7918E79AD24}" dt="2023-05-24T12:14:03.708" v="7263"/>
        <pc:sldMkLst>
          <pc:docMk/>
          <pc:sldMk cId="1839389400" sldId="38285"/>
        </pc:sldMkLst>
      </pc:sldChg>
      <pc:sldChg chg="add">
        <pc:chgData name="Anuj Kumar" userId="fbbf561fc1d5fd09" providerId="LiveId" clId="{9984BA80-B4BE-49BC-A835-C7918E79AD24}" dt="2023-05-24T12:14:03.708" v="7263"/>
        <pc:sldMkLst>
          <pc:docMk/>
          <pc:sldMk cId="1234687556" sldId="38288"/>
        </pc:sldMkLst>
      </pc:sldChg>
      <pc:sldChg chg="add">
        <pc:chgData name="Anuj Kumar" userId="fbbf561fc1d5fd09" providerId="LiveId" clId="{9984BA80-B4BE-49BC-A835-C7918E79AD24}" dt="2023-05-24T12:14:03.708" v="7263"/>
        <pc:sldMkLst>
          <pc:docMk/>
          <pc:sldMk cId="674038822" sldId="38291"/>
        </pc:sldMkLst>
      </pc:sldChg>
      <pc:sldChg chg="add">
        <pc:chgData name="Anuj Kumar" userId="fbbf561fc1d5fd09" providerId="LiveId" clId="{9984BA80-B4BE-49BC-A835-C7918E79AD24}" dt="2023-05-24T12:14:03.708" v="7263"/>
        <pc:sldMkLst>
          <pc:docMk/>
          <pc:sldMk cId="2798047541" sldId="38294"/>
        </pc:sldMkLst>
      </pc:sldChg>
      <pc:sldChg chg="add">
        <pc:chgData name="Anuj Kumar" userId="fbbf561fc1d5fd09" providerId="LiveId" clId="{9984BA80-B4BE-49BC-A835-C7918E79AD24}" dt="2023-05-24T12:14:03.708" v="7263"/>
        <pc:sldMkLst>
          <pc:docMk/>
          <pc:sldMk cId="572962361" sldId="38297"/>
        </pc:sldMkLst>
      </pc:sldChg>
      <pc:sldChg chg="del">
        <pc:chgData name="Anuj Kumar" userId="fbbf561fc1d5fd09" providerId="LiveId" clId="{9984BA80-B4BE-49BC-A835-C7918E79AD24}" dt="2023-05-24T10:48:28.862" v="2801" actId="47"/>
        <pc:sldMkLst>
          <pc:docMk/>
          <pc:sldMk cId="1449843379" sldId="38300"/>
        </pc:sldMkLst>
      </pc:sldChg>
      <pc:sldChg chg="del">
        <pc:chgData name="Anuj Kumar" userId="fbbf561fc1d5fd09" providerId="LiveId" clId="{9984BA80-B4BE-49BC-A835-C7918E79AD24}" dt="2023-05-24T09:25:13.943" v="630" actId="47"/>
        <pc:sldMkLst>
          <pc:docMk/>
          <pc:sldMk cId="2007704390" sldId="38301"/>
        </pc:sldMkLst>
      </pc:sldChg>
      <pc:sldChg chg="del">
        <pc:chgData name="Anuj Kumar" userId="fbbf561fc1d5fd09" providerId="LiveId" clId="{9984BA80-B4BE-49BC-A835-C7918E79AD24}" dt="2023-05-24T09:40:32.170" v="2148" actId="47"/>
        <pc:sldMkLst>
          <pc:docMk/>
          <pc:sldMk cId="3061534107" sldId="38302"/>
        </pc:sldMkLst>
      </pc:sldChg>
      <pc:sldChg chg="del">
        <pc:chgData name="Anuj Kumar" userId="fbbf561fc1d5fd09" providerId="LiveId" clId="{9984BA80-B4BE-49BC-A835-C7918E79AD24}" dt="2023-05-24T09:33:53.885" v="1659" actId="47"/>
        <pc:sldMkLst>
          <pc:docMk/>
          <pc:sldMk cId="129983195" sldId="38303"/>
        </pc:sldMkLst>
      </pc:sldChg>
      <pc:sldChg chg="del">
        <pc:chgData name="Anuj Kumar" userId="fbbf561fc1d5fd09" providerId="LiveId" clId="{9984BA80-B4BE-49BC-A835-C7918E79AD24}" dt="2023-05-24T11:12:19.800" v="4449" actId="47"/>
        <pc:sldMkLst>
          <pc:docMk/>
          <pc:sldMk cId="2925045261" sldId="38304"/>
        </pc:sldMkLst>
      </pc:sldChg>
      <pc:sldChg chg="modSp add del mod">
        <pc:chgData name="Anuj Kumar" userId="fbbf561fc1d5fd09" providerId="LiveId" clId="{9984BA80-B4BE-49BC-A835-C7918E79AD24}" dt="2023-05-24T11:56:57.829" v="5942" actId="20577"/>
        <pc:sldMkLst>
          <pc:docMk/>
          <pc:sldMk cId="3077559075" sldId="38305"/>
        </pc:sldMkLst>
        <pc:spChg chg="mod">
          <ac:chgData name="Anuj Kumar" userId="fbbf561fc1d5fd09" providerId="LiveId" clId="{9984BA80-B4BE-49BC-A835-C7918E79AD24}" dt="2023-05-24T11:56:57.829" v="5942" actId="20577"/>
          <ac:spMkLst>
            <pc:docMk/>
            <pc:sldMk cId="3077559075" sldId="38305"/>
            <ac:spMk id="7" creationId="{00000000-0000-0000-0000-000000000000}"/>
          </ac:spMkLst>
        </pc:spChg>
      </pc:sldChg>
      <pc:sldChg chg="del">
        <pc:chgData name="Anuj Kumar" userId="fbbf561fc1d5fd09" providerId="LiveId" clId="{9984BA80-B4BE-49BC-A835-C7918E79AD24}" dt="2023-05-24T11:57:58.039" v="6013" actId="47"/>
        <pc:sldMkLst>
          <pc:docMk/>
          <pc:sldMk cId="1371425736" sldId="38306"/>
        </pc:sldMkLst>
      </pc:sldChg>
      <pc:sldChg chg="addSp delSp modSp add">
        <pc:chgData name="Anuj Kumar" userId="fbbf561fc1d5fd09" providerId="LiveId" clId="{9984BA80-B4BE-49BC-A835-C7918E79AD24}" dt="2023-05-24T10:19:51.544" v="2389" actId="1076"/>
        <pc:sldMkLst>
          <pc:docMk/>
          <pc:sldMk cId="2688701528" sldId="38307"/>
        </pc:sldMkLst>
        <pc:picChg chg="del">
          <ac:chgData name="Anuj Kumar" userId="fbbf561fc1d5fd09" providerId="LiveId" clId="{9984BA80-B4BE-49BC-A835-C7918E79AD24}" dt="2023-05-24T10:19:46.729" v="2386" actId="478"/>
          <ac:picMkLst>
            <pc:docMk/>
            <pc:sldMk cId="2688701528" sldId="38307"/>
            <ac:picMk id="3" creationId="{813B7041-E578-51D3-48FE-126B70E96773}"/>
          </ac:picMkLst>
        </pc:picChg>
        <pc:picChg chg="add mod">
          <ac:chgData name="Anuj Kumar" userId="fbbf561fc1d5fd09" providerId="LiveId" clId="{9984BA80-B4BE-49BC-A835-C7918E79AD24}" dt="2023-05-24T10:19:51.544" v="2389" actId="1076"/>
          <ac:picMkLst>
            <pc:docMk/>
            <pc:sldMk cId="2688701528" sldId="38307"/>
            <ac:picMk id="10242" creationId="{E6373A3D-A5E4-203A-1789-D7337AEB53C0}"/>
          </ac:picMkLst>
        </pc:picChg>
      </pc:sldChg>
      <pc:sldChg chg="del">
        <pc:chgData name="Anuj Kumar" userId="fbbf561fc1d5fd09" providerId="LiveId" clId="{9984BA80-B4BE-49BC-A835-C7918E79AD24}" dt="2023-05-24T09:28:14.544" v="927" actId="47"/>
        <pc:sldMkLst>
          <pc:docMk/>
          <pc:sldMk cId="4026773986" sldId="38307"/>
        </pc:sldMkLst>
      </pc:sldChg>
      <pc:sldChg chg="add">
        <pc:chgData name="Anuj Kumar" userId="fbbf561fc1d5fd09" providerId="LiveId" clId="{9984BA80-B4BE-49BC-A835-C7918E79AD24}" dt="2023-05-24T10:19:09.842" v="2383"/>
        <pc:sldMkLst>
          <pc:docMk/>
          <pc:sldMk cId="3523921" sldId="38308"/>
        </pc:sldMkLst>
      </pc:sldChg>
      <pc:sldChg chg="del">
        <pc:chgData name="Anuj Kumar" userId="fbbf561fc1d5fd09" providerId="LiveId" clId="{9984BA80-B4BE-49BC-A835-C7918E79AD24}" dt="2023-05-24T10:19:06.083" v="2382" actId="47"/>
        <pc:sldMkLst>
          <pc:docMk/>
          <pc:sldMk cId="3731328133" sldId="38308"/>
        </pc:sldMkLst>
      </pc:sldChg>
      <pc:sldChg chg="modSp add mod">
        <pc:chgData name="Anuj Kumar" userId="fbbf561fc1d5fd09" providerId="LiveId" clId="{9984BA80-B4BE-49BC-A835-C7918E79AD24}" dt="2023-05-24T10:20:59.277" v="2438" actId="20577"/>
        <pc:sldMkLst>
          <pc:docMk/>
          <pc:sldMk cId="863418687" sldId="38309"/>
        </pc:sldMkLst>
        <pc:spChg chg="mod">
          <ac:chgData name="Anuj Kumar" userId="fbbf561fc1d5fd09" providerId="LiveId" clId="{9984BA80-B4BE-49BC-A835-C7918E79AD24}" dt="2023-05-24T10:20:59.277" v="2438" actId="20577"/>
          <ac:spMkLst>
            <pc:docMk/>
            <pc:sldMk cId="863418687" sldId="38309"/>
            <ac:spMk id="7" creationId="{00000000-0000-0000-0000-000000000000}"/>
          </ac:spMkLst>
        </pc:spChg>
      </pc:sldChg>
      <pc:sldChg chg="modSp add mod">
        <pc:chgData name="Anuj Kumar" userId="fbbf561fc1d5fd09" providerId="LiveId" clId="{9984BA80-B4BE-49BC-A835-C7918E79AD24}" dt="2023-05-24T10:21:03.733" v="2441" actId="20577"/>
        <pc:sldMkLst>
          <pc:docMk/>
          <pc:sldMk cId="3770999641" sldId="38310"/>
        </pc:sldMkLst>
        <pc:spChg chg="mod">
          <ac:chgData name="Anuj Kumar" userId="fbbf561fc1d5fd09" providerId="LiveId" clId="{9984BA80-B4BE-49BC-A835-C7918E79AD24}" dt="2023-05-24T10:21:03.733" v="2441" actId="20577"/>
          <ac:spMkLst>
            <pc:docMk/>
            <pc:sldMk cId="3770999641" sldId="38310"/>
            <ac:spMk id="10" creationId="{7A2A7EC3-852A-5A16-F0B5-3531D0D66745}"/>
          </ac:spMkLst>
        </pc:spChg>
      </pc:sldChg>
      <pc:sldChg chg="add">
        <pc:chgData name="Anuj Kumar" userId="fbbf561fc1d5fd09" providerId="LiveId" clId="{9984BA80-B4BE-49BC-A835-C7918E79AD24}" dt="2023-05-24T10:19:09.842" v="2383"/>
        <pc:sldMkLst>
          <pc:docMk/>
          <pc:sldMk cId="1643696740" sldId="38311"/>
        </pc:sldMkLst>
      </pc:sldChg>
      <pc:sldChg chg="add">
        <pc:chgData name="Anuj Kumar" userId="fbbf561fc1d5fd09" providerId="LiveId" clId="{9984BA80-B4BE-49BC-A835-C7918E79AD24}" dt="2023-05-24T10:19:09.842" v="2383"/>
        <pc:sldMkLst>
          <pc:docMk/>
          <pc:sldMk cId="2682563862" sldId="38312"/>
        </pc:sldMkLst>
      </pc:sldChg>
      <pc:sldChg chg="modSp add mod">
        <pc:chgData name="Anuj Kumar" userId="fbbf561fc1d5fd09" providerId="LiveId" clId="{9984BA80-B4BE-49BC-A835-C7918E79AD24}" dt="2023-05-24T10:21:08.144" v="2444" actId="20577"/>
        <pc:sldMkLst>
          <pc:docMk/>
          <pc:sldMk cId="3103146267" sldId="38313"/>
        </pc:sldMkLst>
        <pc:spChg chg="mod">
          <ac:chgData name="Anuj Kumar" userId="fbbf561fc1d5fd09" providerId="LiveId" clId="{9984BA80-B4BE-49BC-A835-C7918E79AD24}" dt="2023-05-24T10:21:08.144" v="2444" actId="20577"/>
          <ac:spMkLst>
            <pc:docMk/>
            <pc:sldMk cId="3103146267" sldId="38313"/>
            <ac:spMk id="10" creationId="{7A2A7EC3-852A-5A16-F0B5-3531D0D66745}"/>
          </ac:spMkLst>
        </pc:spChg>
      </pc:sldChg>
      <pc:sldChg chg="add">
        <pc:chgData name="Anuj Kumar" userId="fbbf561fc1d5fd09" providerId="LiveId" clId="{9984BA80-B4BE-49BC-A835-C7918E79AD24}" dt="2023-05-24T10:19:09.842" v="2383"/>
        <pc:sldMkLst>
          <pc:docMk/>
          <pc:sldMk cId="920927379" sldId="38314"/>
        </pc:sldMkLst>
      </pc:sldChg>
      <pc:sldChg chg="add">
        <pc:chgData name="Anuj Kumar" userId="fbbf561fc1d5fd09" providerId="LiveId" clId="{9984BA80-B4BE-49BC-A835-C7918E79AD24}" dt="2023-05-24T10:19:09.842" v="2383"/>
        <pc:sldMkLst>
          <pc:docMk/>
          <pc:sldMk cId="2069697545" sldId="38315"/>
        </pc:sldMkLst>
      </pc:sldChg>
      <pc:sldChg chg="modSp add mod">
        <pc:chgData name="Anuj Kumar" userId="fbbf561fc1d5fd09" providerId="LiveId" clId="{9984BA80-B4BE-49BC-A835-C7918E79AD24}" dt="2023-05-24T10:21:15.303" v="2447" actId="20577"/>
        <pc:sldMkLst>
          <pc:docMk/>
          <pc:sldMk cId="2690183271" sldId="38316"/>
        </pc:sldMkLst>
        <pc:spChg chg="mod">
          <ac:chgData name="Anuj Kumar" userId="fbbf561fc1d5fd09" providerId="LiveId" clId="{9984BA80-B4BE-49BC-A835-C7918E79AD24}" dt="2023-05-24T10:21:15.303" v="2447" actId="20577"/>
          <ac:spMkLst>
            <pc:docMk/>
            <pc:sldMk cId="2690183271" sldId="38316"/>
            <ac:spMk id="10" creationId="{7A2A7EC3-852A-5A16-F0B5-3531D0D66745}"/>
          </ac:spMkLst>
        </pc:spChg>
      </pc:sldChg>
      <pc:sldChg chg="add">
        <pc:chgData name="Anuj Kumar" userId="fbbf561fc1d5fd09" providerId="LiveId" clId="{9984BA80-B4BE-49BC-A835-C7918E79AD24}" dt="2023-05-24T10:19:09.842" v="2383"/>
        <pc:sldMkLst>
          <pc:docMk/>
          <pc:sldMk cId="4282570116" sldId="38317"/>
        </pc:sldMkLst>
      </pc:sldChg>
      <pc:sldChg chg="add">
        <pc:chgData name="Anuj Kumar" userId="fbbf561fc1d5fd09" providerId="LiveId" clId="{9984BA80-B4BE-49BC-A835-C7918E79AD24}" dt="2023-05-24T10:19:09.842" v="2383"/>
        <pc:sldMkLst>
          <pc:docMk/>
          <pc:sldMk cId="2301981961" sldId="38318"/>
        </pc:sldMkLst>
      </pc:sldChg>
      <pc:sldChg chg="modSp add mod">
        <pc:chgData name="Anuj Kumar" userId="fbbf561fc1d5fd09" providerId="LiveId" clId="{9984BA80-B4BE-49BC-A835-C7918E79AD24}" dt="2023-05-24T10:21:20.889" v="2450" actId="20577"/>
        <pc:sldMkLst>
          <pc:docMk/>
          <pc:sldMk cId="2419026276" sldId="38319"/>
        </pc:sldMkLst>
        <pc:spChg chg="mod">
          <ac:chgData name="Anuj Kumar" userId="fbbf561fc1d5fd09" providerId="LiveId" clId="{9984BA80-B4BE-49BC-A835-C7918E79AD24}" dt="2023-05-24T10:21:20.889" v="2450" actId="20577"/>
          <ac:spMkLst>
            <pc:docMk/>
            <pc:sldMk cId="2419026276" sldId="38319"/>
            <ac:spMk id="10" creationId="{7A2A7EC3-852A-5A16-F0B5-3531D0D66745}"/>
          </ac:spMkLst>
        </pc:spChg>
      </pc:sldChg>
      <pc:sldChg chg="add">
        <pc:chgData name="Anuj Kumar" userId="fbbf561fc1d5fd09" providerId="LiveId" clId="{9984BA80-B4BE-49BC-A835-C7918E79AD24}" dt="2023-05-24T10:19:09.842" v="2383"/>
        <pc:sldMkLst>
          <pc:docMk/>
          <pc:sldMk cId="1683631723" sldId="38320"/>
        </pc:sldMkLst>
      </pc:sldChg>
      <pc:sldChg chg="add">
        <pc:chgData name="Anuj Kumar" userId="fbbf561fc1d5fd09" providerId="LiveId" clId="{9984BA80-B4BE-49BC-A835-C7918E79AD24}" dt="2023-05-24T10:19:09.842" v="2383"/>
        <pc:sldMkLst>
          <pc:docMk/>
          <pc:sldMk cId="2636317726" sldId="38321"/>
        </pc:sldMkLst>
      </pc:sldChg>
      <pc:sldChg chg="modSp add mod modAnim">
        <pc:chgData name="Anuj Kumar" userId="fbbf561fc1d5fd09" providerId="LiveId" clId="{9984BA80-B4BE-49BC-A835-C7918E79AD24}" dt="2023-05-24T10:47:52.544" v="2796" actId="20577"/>
        <pc:sldMkLst>
          <pc:docMk/>
          <pc:sldMk cId="2255358420" sldId="38322"/>
        </pc:sldMkLst>
        <pc:spChg chg="mod">
          <ac:chgData name="Anuj Kumar" userId="fbbf561fc1d5fd09" providerId="LiveId" clId="{9984BA80-B4BE-49BC-A835-C7918E79AD24}" dt="2023-05-24T10:47:52.544" v="2796" actId="20577"/>
          <ac:spMkLst>
            <pc:docMk/>
            <pc:sldMk cId="2255358420" sldId="38322"/>
            <ac:spMk id="3" creationId="{67EB1CA5-E6B0-1E53-5C8F-9568D9A39227}"/>
          </ac:spMkLst>
        </pc:spChg>
        <pc:spChg chg="mod">
          <ac:chgData name="Anuj Kumar" userId="fbbf561fc1d5fd09" providerId="LiveId" clId="{9984BA80-B4BE-49BC-A835-C7918E79AD24}" dt="2023-05-24T10:47:48.524" v="2792" actId="20577"/>
          <ac:spMkLst>
            <pc:docMk/>
            <pc:sldMk cId="2255358420" sldId="38322"/>
            <ac:spMk id="10" creationId="{7A2A7EC3-852A-5A16-F0B5-3531D0D66745}"/>
          </ac:spMkLst>
        </pc:spChg>
      </pc:sldChg>
      <pc:sldChg chg="modSp add mod">
        <pc:chgData name="Anuj Kumar" userId="fbbf561fc1d5fd09" providerId="LiveId" clId="{9984BA80-B4BE-49BC-A835-C7918E79AD24}" dt="2023-05-24T11:41:55.517" v="5158" actId="20577"/>
        <pc:sldMkLst>
          <pc:docMk/>
          <pc:sldMk cId="2284065259" sldId="38323"/>
        </pc:sldMkLst>
        <pc:spChg chg="mod">
          <ac:chgData name="Anuj Kumar" userId="fbbf561fc1d5fd09" providerId="LiveId" clId="{9984BA80-B4BE-49BC-A835-C7918E79AD24}" dt="2023-05-24T11:41:55.517" v="5158" actId="20577"/>
          <ac:spMkLst>
            <pc:docMk/>
            <pc:sldMk cId="2284065259" sldId="38323"/>
            <ac:spMk id="7" creationId="{00000000-0000-0000-0000-000000000000}"/>
          </ac:spMkLst>
        </pc:spChg>
      </pc:sldChg>
      <pc:sldChg chg="modSp add mod">
        <pc:chgData name="Anuj Kumar" userId="fbbf561fc1d5fd09" providerId="LiveId" clId="{9984BA80-B4BE-49BC-A835-C7918E79AD24}" dt="2023-05-24T11:44:30.799" v="5354" actId="20577"/>
        <pc:sldMkLst>
          <pc:docMk/>
          <pc:sldMk cId="2238042451" sldId="38324"/>
        </pc:sldMkLst>
        <pc:spChg chg="mod">
          <ac:chgData name="Anuj Kumar" userId="fbbf561fc1d5fd09" providerId="LiveId" clId="{9984BA80-B4BE-49BC-A835-C7918E79AD24}" dt="2023-05-24T11:44:30.799" v="5354" actId="20577"/>
          <ac:spMkLst>
            <pc:docMk/>
            <pc:sldMk cId="2238042451" sldId="38324"/>
            <ac:spMk id="7" creationId="{00000000-0000-0000-0000-000000000000}"/>
          </ac:spMkLst>
        </pc:spChg>
      </pc:sldChg>
      <pc:sldChg chg="modSp add mod">
        <pc:chgData name="Anuj Kumar" userId="fbbf561fc1d5fd09" providerId="LiveId" clId="{9984BA80-B4BE-49BC-A835-C7918E79AD24}" dt="2023-05-24T11:46:08.966" v="5413" actId="20577"/>
        <pc:sldMkLst>
          <pc:docMk/>
          <pc:sldMk cId="534134691" sldId="38325"/>
        </pc:sldMkLst>
        <pc:spChg chg="mod">
          <ac:chgData name="Anuj Kumar" userId="fbbf561fc1d5fd09" providerId="LiveId" clId="{9984BA80-B4BE-49BC-A835-C7918E79AD24}" dt="2023-05-24T11:46:08.966" v="5413" actId="20577"/>
          <ac:spMkLst>
            <pc:docMk/>
            <pc:sldMk cId="534134691" sldId="38325"/>
            <ac:spMk id="7" creationId="{00000000-0000-0000-0000-000000000000}"/>
          </ac:spMkLst>
        </pc:spChg>
      </pc:sldChg>
      <pc:sldChg chg="modSp add mod">
        <pc:chgData name="Anuj Kumar" userId="fbbf561fc1d5fd09" providerId="LiveId" clId="{9984BA80-B4BE-49BC-A835-C7918E79AD24}" dt="2023-05-24T11:47:49.754" v="5441" actId="20577"/>
        <pc:sldMkLst>
          <pc:docMk/>
          <pc:sldMk cId="676166069" sldId="38326"/>
        </pc:sldMkLst>
        <pc:spChg chg="mod">
          <ac:chgData name="Anuj Kumar" userId="fbbf561fc1d5fd09" providerId="LiveId" clId="{9984BA80-B4BE-49BC-A835-C7918E79AD24}" dt="2023-05-24T11:47:49.754" v="5441" actId="20577"/>
          <ac:spMkLst>
            <pc:docMk/>
            <pc:sldMk cId="676166069" sldId="38326"/>
            <ac:spMk id="7" creationId="{00000000-0000-0000-0000-000000000000}"/>
          </ac:spMkLst>
        </pc:spChg>
      </pc:sldChg>
      <pc:sldChg chg="modSp add mod">
        <pc:chgData name="Anuj Kumar" userId="fbbf561fc1d5fd09" providerId="LiveId" clId="{9984BA80-B4BE-49BC-A835-C7918E79AD24}" dt="2023-05-24T11:49:41.630" v="5533" actId="6549"/>
        <pc:sldMkLst>
          <pc:docMk/>
          <pc:sldMk cId="2818573967" sldId="38327"/>
        </pc:sldMkLst>
        <pc:spChg chg="mod">
          <ac:chgData name="Anuj Kumar" userId="fbbf561fc1d5fd09" providerId="LiveId" clId="{9984BA80-B4BE-49BC-A835-C7918E79AD24}" dt="2023-05-24T11:49:41.630" v="5533" actId="6549"/>
          <ac:spMkLst>
            <pc:docMk/>
            <pc:sldMk cId="2818573967" sldId="38327"/>
            <ac:spMk id="7" creationId="{00000000-0000-0000-0000-000000000000}"/>
          </ac:spMkLst>
        </pc:spChg>
      </pc:sldChg>
      <pc:sldChg chg="modSp add mod">
        <pc:chgData name="Anuj Kumar" userId="fbbf561fc1d5fd09" providerId="LiveId" clId="{9984BA80-B4BE-49BC-A835-C7918E79AD24}" dt="2023-05-24T11:53:10.935" v="5774" actId="115"/>
        <pc:sldMkLst>
          <pc:docMk/>
          <pc:sldMk cId="1470658949" sldId="38328"/>
        </pc:sldMkLst>
        <pc:spChg chg="mod">
          <ac:chgData name="Anuj Kumar" userId="fbbf561fc1d5fd09" providerId="LiveId" clId="{9984BA80-B4BE-49BC-A835-C7918E79AD24}" dt="2023-05-24T11:53:10.935" v="5774" actId="115"/>
          <ac:spMkLst>
            <pc:docMk/>
            <pc:sldMk cId="1470658949" sldId="38328"/>
            <ac:spMk id="7" creationId="{00000000-0000-0000-0000-000000000000}"/>
          </ac:spMkLst>
        </pc:spChg>
      </pc:sldChg>
      <pc:sldChg chg="modSp add mod">
        <pc:chgData name="Anuj Kumar" userId="fbbf561fc1d5fd09" providerId="LiveId" clId="{9984BA80-B4BE-49BC-A835-C7918E79AD24}" dt="2023-05-24T12:12:31.159" v="7248" actId="20577"/>
        <pc:sldMkLst>
          <pc:docMk/>
          <pc:sldMk cId="892651964" sldId="38329"/>
        </pc:sldMkLst>
        <pc:spChg chg="mod">
          <ac:chgData name="Anuj Kumar" userId="fbbf561fc1d5fd09" providerId="LiveId" clId="{9984BA80-B4BE-49BC-A835-C7918E79AD24}" dt="2023-05-24T12:12:31.159" v="7248" actId="20577"/>
          <ac:spMkLst>
            <pc:docMk/>
            <pc:sldMk cId="892651964" sldId="38329"/>
            <ac:spMk id="7" creationId="{00000000-0000-0000-0000-000000000000}"/>
          </ac:spMkLst>
        </pc:spChg>
      </pc:sldChg>
      <pc:sldChg chg="modSp add del mod">
        <pc:chgData name="Anuj Kumar" userId="fbbf561fc1d5fd09" providerId="LiveId" clId="{9984BA80-B4BE-49BC-A835-C7918E79AD24}" dt="2023-05-24T11:53:04.701" v="5773" actId="47"/>
        <pc:sldMkLst>
          <pc:docMk/>
          <pc:sldMk cId="1416173490" sldId="38329"/>
        </pc:sldMkLst>
        <pc:spChg chg="mod">
          <ac:chgData name="Anuj Kumar" userId="fbbf561fc1d5fd09" providerId="LiveId" clId="{9984BA80-B4BE-49BC-A835-C7918E79AD24}" dt="2023-05-24T11:52:26.718" v="5763" actId="20577"/>
          <ac:spMkLst>
            <pc:docMk/>
            <pc:sldMk cId="1416173490" sldId="38329"/>
            <ac:spMk id="7" creationId="{00000000-0000-0000-0000-000000000000}"/>
          </ac:spMkLst>
        </pc:spChg>
      </pc:sldChg>
      <pc:sldChg chg="add">
        <pc:chgData name="Anuj Kumar" userId="fbbf561fc1d5fd09" providerId="LiveId" clId="{9984BA80-B4BE-49BC-A835-C7918E79AD24}" dt="2023-05-24T12:14:03.708" v="7263"/>
        <pc:sldMkLst>
          <pc:docMk/>
          <pc:sldMk cId="359178376" sldId="38330"/>
        </pc:sldMkLst>
      </pc:sldChg>
      <pc:sldChg chg="add">
        <pc:chgData name="Anuj Kumar" userId="fbbf561fc1d5fd09" providerId="LiveId" clId="{9984BA80-B4BE-49BC-A835-C7918E79AD24}" dt="2023-05-24T12:14:03.708" v="7263"/>
        <pc:sldMkLst>
          <pc:docMk/>
          <pc:sldMk cId="2277392635" sldId="38331"/>
        </pc:sldMkLst>
      </pc:sldChg>
      <pc:sldChg chg="add">
        <pc:chgData name="Anuj Kumar" userId="fbbf561fc1d5fd09" providerId="LiveId" clId="{9984BA80-B4BE-49BC-A835-C7918E79AD24}" dt="2023-05-24T12:14:03.708" v="7263"/>
        <pc:sldMkLst>
          <pc:docMk/>
          <pc:sldMk cId="1309416129" sldId="38332"/>
        </pc:sldMkLst>
      </pc:sldChg>
      <pc:sldChg chg="add">
        <pc:chgData name="Anuj Kumar" userId="fbbf561fc1d5fd09" providerId="LiveId" clId="{9984BA80-B4BE-49BC-A835-C7918E79AD24}" dt="2023-05-24T12:14:03.708" v="7263"/>
        <pc:sldMkLst>
          <pc:docMk/>
          <pc:sldMk cId="3572025687" sldId="38333"/>
        </pc:sldMkLst>
      </pc:sldChg>
      <pc:sldChg chg="add">
        <pc:chgData name="Anuj Kumar" userId="fbbf561fc1d5fd09" providerId="LiveId" clId="{9984BA80-B4BE-49BC-A835-C7918E79AD24}" dt="2023-05-24T12:14:03.708" v="7263"/>
        <pc:sldMkLst>
          <pc:docMk/>
          <pc:sldMk cId="1529266055" sldId="38334"/>
        </pc:sldMkLst>
      </pc:sldChg>
      <pc:sldChg chg="add">
        <pc:chgData name="Anuj Kumar" userId="fbbf561fc1d5fd09" providerId="LiveId" clId="{9984BA80-B4BE-49BC-A835-C7918E79AD24}" dt="2023-05-24T12:14:03.708" v="7263"/>
        <pc:sldMkLst>
          <pc:docMk/>
          <pc:sldMk cId="3463517432" sldId="38335"/>
        </pc:sldMkLst>
      </pc:sldChg>
      <pc:sldChg chg="add">
        <pc:chgData name="Anuj Kumar" userId="fbbf561fc1d5fd09" providerId="LiveId" clId="{9984BA80-B4BE-49BC-A835-C7918E79AD24}" dt="2023-05-24T12:14:03.708" v="7263"/>
        <pc:sldMkLst>
          <pc:docMk/>
          <pc:sldMk cId="55966431" sldId="38336"/>
        </pc:sldMkLst>
      </pc:sldChg>
      <pc:sldChg chg="add">
        <pc:chgData name="Anuj Kumar" userId="fbbf561fc1d5fd09" providerId="LiveId" clId="{9984BA80-B4BE-49BC-A835-C7918E79AD24}" dt="2023-05-24T12:14:03.708" v="7263"/>
        <pc:sldMkLst>
          <pc:docMk/>
          <pc:sldMk cId="3324818555" sldId="38337"/>
        </pc:sldMkLst>
      </pc:sldChg>
      <pc:sldChg chg="add">
        <pc:chgData name="Anuj Kumar" userId="fbbf561fc1d5fd09" providerId="LiveId" clId="{9984BA80-B4BE-49BC-A835-C7918E79AD24}" dt="2023-05-24T12:14:03.708" v="7263"/>
        <pc:sldMkLst>
          <pc:docMk/>
          <pc:sldMk cId="760624211" sldId="38338"/>
        </pc:sldMkLst>
      </pc:sldChg>
      <pc:sldChg chg="add">
        <pc:chgData name="Anuj Kumar" userId="fbbf561fc1d5fd09" providerId="LiveId" clId="{9984BA80-B4BE-49BC-A835-C7918E79AD24}" dt="2023-05-24T12:14:03.708" v="7263"/>
        <pc:sldMkLst>
          <pc:docMk/>
          <pc:sldMk cId="1943565097" sldId="38339"/>
        </pc:sldMkLst>
      </pc:sldChg>
    </pc:docChg>
  </pc:docChgLst>
  <pc:docChgLst>
    <pc:chgData name="Anuj Kumar" userId="fbbf561fc1d5fd09" providerId="LiveId" clId="{0442FA04-340F-444D-BFE9-E74C97679A58}"/>
    <pc:docChg chg="undo custSel addSld delSld modSld">
      <pc:chgData name="Anuj Kumar" userId="fbbf561fc1d5fd09" providerId="LiveId" clId="{0442FA04-340F-444D-BFE9-E74C97679A58}" dt="2023-05-26T16:40:30.106" v="9619"/>
      <pc:docMkLst>
        <pc:docMk/>
      </pc:docMkLst>
      <pc:sldChg chg="addSp delSp modSp">
        <pc:chgData name="Anuj Kumar" userId="fbbf561fc1d5fd09" providerId="LiveId" clId="{0442FA04-340F-444D-BFE9-E74C97679A58}" dt="2023-05-26T10:32:50.581" v="2893" actId="1076"/>
        <pc:sldMkLst>
          <pc:docMk/>
          <pc:sldMk cId="1627106134" sldId="35628"/>
        </pc:sldMkLst>
        <pc:picChg chg="add mod">
          <ac:chgData name="Anuj Kumar" userId="fbbf561fc1d5fd09" providerId="LiveId" clId="{0442FA04-340F-444D-BFE9-E74C97679A58}" dt="2023-05-26T10:32:50.581" v="2893" actId="1076"/>
          <ac:picMkLst>
            <pc:docMk/>
            <pc:sldMk cId="1627106134" sldId="35628"/>
            <ac:picMk id="2050" creationId="{43ECAB79-A0F6-BA24-7602-71DA2F395430}"/>
          </ac:picMkLst>
        </pc:picChg>
        <pc:picChg chg="del">
          <ac:chgData name="Anuj Kumar" userId="fbbf561fc1d5fd09" providerId="LiveId" clId="{0442FA04-340F-444D-BFE9-E74C97679A58}" dt="2023-05-26T10:32:46.583" v="2890" actId="478"/>
          <ac:picMkLst>
            <pc:docMk/>
            <pc:sldMk cId="1627106134" sldId="35628"/>
            <ac:picMk id="2052" creationId="{717664D7-739B-2890-A59B-97A83E851AA7}"/>
          </ac:picMkLst>
        </pc:picChg>
      </pc:sldChg>
      <pc:sldChg chg="modSp mod">
        <pc:chgData name="Anuj Kumar" userId="fbbf561fc1d5fd09" providerId="LiveId" clId="{0442FA04-340F-444D-BFE9-E74C97679A58}" dt="2023-05-26T11:57:37.875" v="7084" actId="21"/>
        <pc:sldMkLst>
          <pc:docMk/>
          <pc:sldMk cId="4276611597" sldId="36047"/>
        </pc:sldMkLst>
        <pc:spChg chg="mod">
          <ac:chgData name="Anuj Kumar" userId="fbbf561fc1d5fd09" providerId="LiveId" clId="{0442FA04-340F-444D-BFE9-E74C97679A58}" dt="2023-05-26T11:57:37.875" v="7084" actId="21"/>
          <ac:spMkLst>
            <pc:docMk/>
            <pc:sldMk cId="4276611597" sldId="36047"/>
            <ac:spMk id="7" creationId="{00000000-0000-0000-0000-000000000000}"/>
          </ac:spMkLst>
        </pc:spChg>
      </pc:sldChg>
      <pc:sldChg chg="del">
        <pc:chgData name="Anuj Kumar" userId="fbbf561fc1d5fd09" providerId="LiveId" clId="{0442FA04-340F-444D-BFE9-E74C97679A58}" dt="2023-05-26T16:39:58.125" v="9612" actId="47"/>
        <pc:sldMkLst>
          <pc:docMk/>
          <pc:sldMk cId="3118109807" sldId="37549"/>
        </pc:sldMkLst>
      </pc:sldChg>
      <pc:sldChg chg="del">
        <pc:chgData name="Anuj Kumar" userId="fbbf561fc1d5fd09" providerId="LiveId" clId="{0442FA04-340F-444D-BFE9-E74C97679A58}" dt="2023-05-26T16:39:58.625" v="9613" actId="47"/>
        <pc:sldMkLst>
          <pc:docMk/>
          <pc:sldMk cId="986826215" sldId="37550"/>
        </pc:sldMkLst>
      </pc:sldChg>
      <pc:sldChg chg="del">
        <pc:chgData name="Anuj Kumar" userId="fbbf561fc1d5fd09" providerId="LiveId" clId="{0442FA04-340F-444D-BFE9-E74C97679A58}" dt="2023-05-26T16:39:59.243" v="9614" actId="47"/>
        <pc:sldMkLst>
          <pc:docMk/>
          <pc:sldMk cId="1770473586" sldId="37551"/>
        </pc:sldMkLst>
      </pc:sldChg>
      <pc:sldChg chg="modSp mod modAnim">
        <pc:chgData name="Anuj Kumar" userId="fbbf561fc1d5fd09" providerId="LiveId" clId="{0442FA04-340F-444D-BFE9-E74C97679A58}" dt="2023-05-26T10:35:54.768" v="3228" actId="20577"/>
        <pc:sldMkLst>
          <pc:docMk/>
          <pc:sldMk cId="4007899220" sldId="37638"/>
        </pc:sldMkLst>
        <pc:spChg chg="mod">
          <ac:chgData name="Anuj Kumar" userId="fbbf561fc1d5fd09" providerId="LiveId" clId="{0442FA04-340F-444D-BFE9-E74C97679A58}" dt="2023-05-26T10:35:54.768" v="3228" actId="20577"/>
          <ac:spMkLst>
            <pc:docMk/>
            <pc:sldMk cId="4007899220" sldId="37638"/>
            <ac:spMk id="3" creationId="{67EB1CA5-E6B0-1E53-5C8F-9568D9A39227}"/>
          </ac:spMkLst>
        </pc:spChg>
        <pc:spChg chg="mod">
          <ac:chgData name="Anuj Kumar" userId="fbbf561fc1d5fd09" providerId="LiveId" clId="{0442FA04-340F-444D-BFE9-E74C97679A58}" dt="2023-05-26T10:35:49.307" v="3227" actId="20577"/>
          <ac:spMkLst>
            <pc:docMk/>
            <pc:sldMk cId="4007899220" sldId="37638"/>
            <ac:spMk id="10" creationId="{7A2A7EC3-852A-5A16-F0B5-3531D0D66745}"/>
          </ac:spMkLst>
        </pc:spChg>
      </pc:sldChg>
      <pc:sldChg chg="addSp delSp modSp">
        <pc:chgData name="Anuj Kumar" userId="fbbf561fc1d5fd09" providerId="LiveId" clId="{0442FA04-340F-444D-BFE9-E74C97679A58}" dt="2023-05-26T10:30:17.930" v="2489" actId="1076"/>
        <pc:sldMkLst>
          <pc:docMk/>
          <pc:sldMk cId="3211387226" sldId="37639"/>
        </pc:sldMkLst>
        <pc:picChg chg="add mod">
          <ac:chgData name="Anuj Kumar" userId="fbbf561fc1d5fd09" providerId="LiveId" clId="{0442FA04-340F-444D-BFE9-E74C97679A58}" dt="2023-05-26T10:30:17.930" v="2489" actId="1076"/>
          <ac:picMkLst>
            <pc:docMk/>
            <pc:sldMk cId="3211387226" sldId="37639"/>
            <ac:picMk id="1026" creationId="{EAE0A391-6BAA-11A8-F8C7-70A7566406BC}"/>
          </ac:picMkLst>
        </pc:picChg>
        <pc:picChg chg="del">
          <ac:chgData name="Anuj Kumar" userId="fbbf561fc1d5fd09" providerId="LiveId" clId="{0442FA04-340F-444D-BFE9-E74C97679A58}" dt="2023-05-26T10:30:10.328" v="2486" actId="478"/>
          <ac:picMkLst>
            <pc:docMk/>
            <pc:sldMk cId="3211387226" sldId="37639"/>
            <ac:picMk id="1028" creationId="{E2F26318-6AA2-2228-ABA3-09AC440B6CC4}"/>
          </ac:picMkLst>
        </pc:picChg>
      </pc:sldChg>
      <pc:sldChg chg="modSp mod">
        <pc:chgData name="Anuj Kumar" userId="fbbf561fc1d5fd09" providerId="LiveId" clId="{0442FA04-340F-444D-BFE9-E74C97679A58}" dt="2023-05-26T11:40:31.247" v="6810" actId="21"/>
        <pc:sldMkLst>
          <pc:docMk/>
          <pc:sldMk cId="2215963265" sldId="37640"/>
        </pc:sldMkLst>
        <pc:spChg chg="mod">
          <ac:chgData name="Anuj Kumar" userId="fbbf561fc1d5fd09" providerId="LiveId" clId="{0442FA04-340F-444D-BFE9-E74C97679A58}" dt="2023-05-26T11:40:31.247" v="6810" actId="21"/>
          <ac:spMkLst>
            <pc:docMk/>
            <pc:sldMk cId="2215963265" sldId="37640"/>
            <ac:spMk id="7" creationId="{00000000-0000-0000-0000-000000000000}"/>
          </ac:spMkLst>
        </pc:spChg>
      </pc:sldChg>
      <pc:sldChg chg="del">
        <pc:chgData name="Anuj Kumar" userId="fbbf561fc1d5fd09" providerId="LiveId" clId="{0442FA04-340F-444D-BFE9-E74C97679A58}" dt="2023-05-26T11:51:21.276" v="6965" actId="47"/>
        <pc:sldMkLst>
          <pc:docMk/>
          <pc:sldMk cId="2180250788" sldId="38078"/>
        </pc:sldMkLst>
      </pc:sldChg>
      <pc:sldChg chg="del">
        <pc:chgData name="Anuj Kumar" userId="fbbf561fc1d5fd09" providerId="LiveId" clId="{0442FA04-340F-444D-BFE9-E74C97679A58}" dt="2023-05-26T11:51:21.477" v="6966" actId="47"/>
        <pc:sldMkLst>
          <pc:docMk/>
          <pc:sldMk cId="804215212" sldId="38081"/>
        </pc:sldMkLst>
      </pc:sldChg>
      <pc:sldChg chg="modSp mod">
        <pc:chgData name="Anuj Kumar" userId="fbbf561fc1d5fd09" providerId="LiveId" clId="{0442FA04-340F-444D-BFE9-E74C97679A58}" dt="2023-05-26T11:29:03.510" v="6424" actId="20577"/>
        <pc:sldMkLst>
          <pc:docMk/>
          <pc:sldMk cId="2232695298" sldId="38098"/>
        </pc:sldMkLst>
        <pc:spChg chg="mod">
          <ac:chgData name="Anuj Kumar" userId="fbbf561fc1d5fd09" providerId="LiveId" clId="{0442FA04-340F-444D-BFE9-E74C97679A58}" dt="2023-05-26T11:29:03.510" v="6424" actId="20577"/>
          <ac:spMkLst>
            <pc:docMk/>
            <pc:sldMk cId="2232695298" sldId="38098"/>
            <ac:spMk id="10" creationId="{7A2A7EC3-852A-5A16-F0B5-3531D0D66745}"/>
          </ac:spMkLst>
        </pc:spChg>
      </pc:sldChg>
      <pc:sldChg chg="addSp delSp modSp">
        <pc:chgData name="Anuj Kumar" userId="fbbf561fc1d5fd09" providerId="LiveId" clId="{0442FA04-340F-444D-BFE9-E74C97679A58}" dt="2023-05-26T10:54:02.908" v="4952" actId="1076"/>
        <pc:sldMkLst>
          <pc:docMk/>
          <pc:sldMk cId="599055206" sldId="38099"/>
        </pc:sldMkLst>
        <pc:picChg chg="add mod">
          <ac:chgData name="Anuj Kumar" userId="fbbf561fc1d5fd09" providerId="LiveId" clId="{0442FA04-340F-444D-BFE9-E74C97679A58}" dt="2023-05-26T10:54:02.908" v="4952" actId="1076"/>
          <ac:picMkLst>
            <pc:docMk/>
            <pc:sldMk cId="599055206" sldId="38099"/>
            <ac:picMk id="9218" creationId="{EEA67960-D213-898E-8E00-F99A68ECFC6E}"/>
          </ac:picMkLst>
        </pc:picChg>
        <pc:picChg chg="del">
          <ac:chgData name="Anuj Kumar" userId="fbbf561fc1d5fd09" providerId="LiveId" clId="{0442FA04-340F-444D-BFE9-E74C97679A58}" dt="2023-05-26T10:53:59" v="4949" actId="478"/>
          <ac:picMkLst>
            <pc:docMk/>
            <pc:sldMk cId="599055206" sldId="38099"/>
            <ac:picMk id="14338" creationId="{5381AEBF-A157-9DAC-9D78-11197C07A0DA}"/>
          </ac:picMkLst>
        </pc:picChg>
      </pc:sldChg>
      <pc:sldChg chg="modSp mod">
        <pc:chgData name="Anuj Kumar" userId="fbbf561fc1d5fd09" providerId="LiveId" clId="{0442FA04-340F-444D-BFE9-E74C97679A58}" dt="2023-05-26T11:33:50.752" v="6518" actId="255"/>
        <pc:sldMkLst>
          <pc:docMk/>
          <pc:sldMk cId="3792328428" sldId="38100"/>
        </pc:sldMkLst>
        <pc:spChg chg="mod">
          <ac:chgData name="Anuj Kumar" userId="fbbf561fc1d5fd09" providerId="LiveId" clId="{0442FA04-340F-444D-BFE9-E74C97679A58}" dt="2023-05-26T11:33:50.752" v="6518" actId="255"/>
          <ac:spMkLst>
            <pc:docMk/>
            <pc:sldMk cId="3792328428" sldId="38100"/>
            <ac:spMk id="7" creationId="{00000000-0000-0000-0000-000000000000}"/>
          </ac:spMkLst>
        </pc:spChg>
      </pc:sldChg>
      <pc:sldChg chg="modSp mod">
        <pc:chgData name="Anuj Kumar" userId="fbbf561fc1d5fd09" providerId="LiveId" clId="{0442FA04-340F-444D-BFE9-E74C97679A58}" dt="2023-05-26T16:35:44.282" v="9428" actId="20577"/>
        <pc:sldMkLst>
          <pc:docMk/>
          <pc:sldMk cId="206078027" sldId="38102"/>
        </pc:sldMkLst>
        <pc:spChg chg="mod">
          <ac:chgData name="Anuj Kumar" userId="fbbf561fc1d5fd09" providerId="LiveId" clId="{0442FA04-340F-444D-BFE9-E74C97679A58}" dt="2023-05-26T16:35:44.282" v="9428" actId="20577"/>
          <ac:spMkLst>
            <pc:docMk/>
            <pc:sldMk cId="206078027" sldId="38102"/>
            <ac:spMk id="3" creationId="{67EB1CA5-E6B0-1E53-5C8F-9568D9A39227}"/>
          </ac:spMkLst>
        </pc:spChg>
        <pc:spChg chg="mod">
          <ac:chgData name="Anuj Kumar" userId="fbbf561fc1d5fd09" providerId="LiveId" clId="{0442FA04-340F-444D-BFE9-E74C97679A58}" dt="2023-05-26T16:35:40.343" v="9427" actId="20577"/>
          <ac:spMkLst>
            <pc:docMk/>
            <pc:sldMk cId="206078027" sldId="38102"/>
            <ac:spMk id="10" creationId="{7A2A7EC3-852A-5A16-F0B5-3531D0D66745}"/>
          </ac:spMkLst>
        </pc:spChg>
      </pc:sldChg>
      <pc:sldChg chg="addSp delSp modSp">
        <pc:chgData name="Anuj Kumar" userId="fbbf561fc1d5fd09" providerId="LiveId" clId="{0442FA04-340F-444D-BFE9-E74C97679A58}" dt="2023-05-26T16:36:01.561" v="9432" actId="1076"/>
        <pc:sldMkLst>
          <pc:docMk/>
          <pc:sldMk cId="356006552" sldId="38103"/>
        </pc:sldMkLst>
        <pc:picChg chg="add mod">
          <ac:chgData name="Anuj Kumar" userId="fbbf561fc1d5fd09" providerId="LiveId" clId="{0442FA04-340F-444D-BFE9-E74C97679A58}" dt="2023-05-26T16:36:01.561" v="9432" actId="1076"/>
          <ac:picMkLst>
            <pc:docMk/>
            <pc:sldMk cId="356006552" sldId="38103"/>
            <ac:picMk id="5122" creationId="{1217F716-93B3-12E1-C699-42844A247C95}"/>
          </ac:picMkLst>
        </pc:picChg>
        <pc:picChg chg="del">
          <ac:chgData name="Anuj Kumar" userId="fbbf561fc1d5fd09" providerId="LiveId" clId="{0442FA04-340F-444D-BFE9-E74C97679A58}" dt="2023-05-26T16:35:57.305" v="9429" actId="478"/>
          <ac:picMkLst>
            <pc:docMk/>
            <pc:sldMk cId="356006552" sldId="38103"/>
            <ac:picMk id="12290" creationId="{59C0AB4E-5569-7B95-D9B5-51E8F4BBE6EE}"/>
          </ac:picMkLst>
        </pc:picChg>
      </pc:sldChg>
      <pc:sldChg chg="modSp mod">
        <pc:chgData name="Anuj Kumar" userId="fbbf561fc1d5fd09" providerId="LiveId" clId="{0442FA04-340F-444D-BFE9-E74C97679A58}" dt="2023-05-26T16:36:55.916" v="9600" actId="20577"/>
        <pc:sldMkLst>
          <pc:docMk/>
          <pc:sldMk cId="851643052" sldId="38104"/>
        </pc:sldMkLst>
        <pc:spChg chg="mod">
          <ac:chgData name="Anuj Kumar" userId="fbbf561fc1d5fd09" providerId="LiveId" clId="{0442FA04-340F-444D-BFE9-E74C97679A58}" dt="2023-05-26T16:36:55.916" v="9600" actId="20577"/>
          <ac:spMkLst>
            <pc:docMk/>
            <pc:sldMk cId="851643052" sldId="38104"/>
            <ac:spMk id="7" creationId="{00000000-0000-0000-0000-000000000000}"/>
          </ac:spMkLst>
        </pc:spChg>
      </pc:sldChg>
      <pc:sldChg chg="modSp mod modAnim">
        <pc:chgData name="Anuj Kumar" userId="fbbf561fc1d5fd09" providerId="LiveId" clId="{0442FA04-340F-444D-BFE9-E74C97679A58}" dt="2023-05-26T16:33:28.792" v="8876" actId="20577"/>
        <pc:sldMkLst>
          <pc:docMk/>
          <pc:sldMk cId="1235527623" sldId="38109"/>
        </pc:sldMkLst>
        <pc:spChg chg="mod">
          <ac:chgData name="Anuj Kumar" userId="fbbf561fc1d5fd09" providerId="LiveId" clId="{0442FA04-340F-444D-BFE9-E74C97679A58}" dt="2023-05-26T16:33:28.792" v="8876" actId="20577"/>
          <ac:spMkLst>
            <pc:docMk/>
            <pc:sldMk cId="1235527623" sldId="38109"/>
            <ac:spMk id="3" creationId="{67EB1CA5-E6B0-1E53-5C8F-9568D9A39227}"/>
          </ac:spMkLst>
        </pc:spChg>
        <pc:spChg chg="mod">
          <ac:chgData name="Anuj Kumar" userId="fbbf561fc1d5fd09" providerId="LiveId" clId="{0442FA04-340F-444D-BFE9-E74C97679A58}" dt="2023-05-26T16:33:25.011" v="8872"/>
          <ac:spMkLst>
            <pc:docMk/>
            <pc:sldMk cId="1235527623" sldId="38109"/>
            <ac:spMk id="10" creationId="{7A2A7EC3-852A-5A16-F0B5-3531D0D66745}"/>
          </ac:spMkLst>
        </pc:spChg>
      </pc:sldChg>
      <pc:sldChg chg="addSp delSp modSp">
        <pc:chgData name="Anuj Kumar" userId="fbbf561fc1d5fd09" providerId="LiveId" clId="{0442FA04-340F-444D-BFE9-E74C97679A58}" dt="2023-05-26T16:33:47.669" v="8880" actId="1076"/>
        <pc:sldMkLst>
          <pc:docMk/>
          <pc:sldMk cId="1980899466" sldId="38110"/>
        </pc:sldMkLst>
        <pc:picChg chg="add mod">
          <ac:chgData name="Anuj Kumar" userId="fbbf561fc1d5fd09" providerId="LiveId" clId="{0442FA04-340F-444D-BFE9-E74C97679A58}" dt="2023-05-26T16:33:47.669" v="8880" actId="1076"/>
          <ac:picMkLst>
            <pc:docMk/>
            <pc:sldMk cId="1980899466" sldId="38110"/>
            <ac:picMk id="4098" creationId="{A06283E8-7AFE-1215-A7B1-0AC148B111F0}"/>
          </ac:picMkLst>
        </pc:picChg>
        <pc:picChg chg="del">
          <ac:chgData name="Anuj Kumar" userId="fbbf561fc1d5fd09" providerId="LiveId" clId="{0442FA04-340F-444D-BFE9-E74C97679A58}" dt="2023-05-26T16:33:43.006" v="8877" actId="478"/>
          <ac:picMkLst>
            <pc:docMk/>
            <pc:sldMk cId="1980899466" sldId="38110"/>
            <ac:picMk id="11266" creationId="{4A65121C-8E79-DCCF-AE37-7F5397F7C7B4}"/>
          </ac:picMkLst>
        </pc:picChg>
      </pc:sldChg>
      <pc:sldChg chg="modSp mod">
        <pc:chgData name="Anuj Kumar" userId="fbbf561fc1d5fd09" providerId="LiveId" clId="{0442FA04-340F-444D-BFE9-E74C97679A58}" dt="2023-05-26T16:37:24.574" v="9610" actId="20577"/>
        <pc:sldMkLst>
          <pc:docMk/>
          <pc:sldMk cId="380658892" sldId="38111"/>
        </pc:sldMkLst>
        <pc:spChg chg="mod">
          <ac:chgData name="Anuj Kumar" userId="fbbf561fc1d5fd09" providerId="LiveId" clId="{0442FA04-340F-444D-BFE9-E74C97679A58}" dt="2023-05-26T16:37:24.574" v="9610" actId="20577"/>
          <ac:spMkLst>
            <pc:docMk/>
            <pc:sldMk cId="380658892" sldId="38111"/>
            <ac:spMk id="7" creationId="{00000000-0000-0000-0000-000000000000}"/>
          </ac:spMkLst>
        </pc:spChg>
      </pc:sldChg>
      <pc:sldChg chg="modSp mod">
        <pc:chgData name="Anuj Kumar" userId="fbbf561fc1d5fd09" providerId="LiveId" clId="{0442FA04-340F-444D-BFE9-E74C97679A58}" dt="2023-05-26T10:32:18.608" v="2889" actId="20577"/>
        <pc:sldMkLst>
          <pc:docMk/>
          <pc:sldMk cId="353220464" sldId="38173"/>
        </pc:sldMkLst>
        <pc:spChg chg="mod">
          <ac:chgData name="Anuj Kumar" userId="fbbf561fc1d5fd09" providerId="LiveId" clId="{0442FA04-340F-444D-BFE9-E74C97679A58}" dt="2023-05-26T10:32:18.608" v="2889" actId="20577"/>
          <ac:spMkLst>
            <pc:docMk/>
            <pc:sldMk cId="353220464" sldId="38173"/>
            <ac:spMk id="3" creationId="{67EB1CA5-E6B0-1E53-5C8F-9568D9A39227}"/>
          </ac:spMkLst>
        </pc:spChg>
        <pc:spChg chg="mod">
          <ac:chgData name="Anuj Kumar" userId="fbbf561fc1d5fd09" providerId="LiveId" clId="{0442FA04-340F-444D-BFE9-E74C97679A58}" dt="2023-05-26T10:32:14.985" v="2888" actId="20577"/>
          <ac:spMkLst>
            <pc:docMk/>
            <pc:sldMk cId="353220464" sldId="38173"/>
            <ac:spMk id="10" creationId="{7A2A7EC3-852A-5A16-F0B5-3531D0D66745}"/>
          </ac:spMkLst>
        </pc:spChg>
      </pc:sldChg>
      <pc:sldChg chg="modSp mod">
        <pc:chgData name="Anuj Kumar" userId="fbbf561fc1d5fd09" providerId="LiveId" clId="{0442FA04-340F-444D-BFE9-E74C97679A58}" dt="2023-05-26T16:12:19.547" v="7845" actId="20577"/>
        <pc:sldMkLst>
          <pc:docMk/>
          <pc:sldMk cId="701672039" sldId="38181"/>
        </pc:sldMkLst>
        <pc:spChg chg="mod">
          <ac:chgData name="Anuj Kumar" userId="fbbf561fc1d5fd09" providerId="LiveId" clId="{0442FA04-340F-444D-BFE9-E74C97679A58}" dt="2023-05-26T16:12:19.547" v="7845" actId="20577"/>
          <ac:spMkLst>
            <pc:docMk/>
            <pc:sldMk cId="701672039" sldId="38181"/>
            <ac:spMk id="3" creationId="{67EB1CA5-E6B0-1E53-5C8F-9568D9A39227}"/>
          </ac:spMkLst>
        </pc:spChg>
        <pc:spChg chg="mod">
          <ac:chgData name="Anuj Kumar" userId="fbbf561fc1d5fd09" providerId="LiveId" clId="{0442FA04-340F-444D-BFE9-E74C97679A58}" dt="2023-05-26T16:12:14.767" v="7844" actId="20577"/>
          <ac:spMkLst>
            <pc:docMk/>
            <pc:sldMk cId="701672039" sldId="38181"/>
            <ac:spMk id="10" creationId="{7A2A7EC3-852A-5A16-F0B5-3531D0D66745}"/>
          </ac:spMkLst>
        </pc:spChg>
      </pc:sldChg>
      <pc:sldChg chg="addSp delSp modSp">
        <pc:chgData name="Anuj Kumar" userId="fbbf561fc1d5fd09" providerId="LiveId" clId="{0442FA04-340F-444D-BFE9-E74C97679A58}" dt="2023-05-26T16:13:00.006" v="7849" actId="1076"/>
        <pc:sldMkLst>
          <pc:docMk/>
          <pc:sldMk cId="2161460815" sldId="38182"/>
        </pc:sldMkLst>
        <pc:picChg chg="add mod">
          <ac:chgData name="Anuj Kumar" userId="fbbf561fc1d5fd09" providerId="LiveId" clId="{0442FA04-340F-444D-BFE9-E74C97679A58}" dt="2023-05-26T16:13:00.006" v="7849" actId="1076"/>
          <ac:picMkLst>
            <pc:docMk/>
            <pc:sldMk cId="2161460815" sldId="38182"/>
            <ac:picMk id="1026" creationId="{5F1B8ACD-758D-DDC7-81E8-3B8790E32E88}"/>
          </ac:picMkLst>
        </pc:picChg>
        <pc:picChg chg="del">
          <ac:chgData name="Anuj Kumar" userId="fbbf561fc1d5fd09" providerId="LiveId" clId="{0442FA04-340F-444D-BFE9-E74C97679A58}" dt="2023-05-26T16:12:56.182" v="7846" actId="478"/>
          <ac:picMkLst>
            <pc:docMk/>
            <pc:sldMk cId="2161460815" sldId="38182"/>
            <ac:picMk id="3076" creationId="{FA3B2A7C-D5B1-0BB8-23E2-938B0B706735}"/>
          </ac:picMkLst>
        </pc:picChg>
      </pc:sldChg>
      <pc:sldChg chg="modSp mod">
        <pc:chgData name="Anuj Kumar" userId="fbbf561fc1d5fd09" providerId="LiveId" clId="{0442FA04-340F-444D-BFE9-E74C97679A58}" dt="2023-05-26T16:19:03.097" v="8412" actId="21"/>
        <pc:sldMkLst>
          <pc:docMk/>
          <pc:sldMk cId="1658047172" sldId="38183"/>
        </pc:sldMkLst>
        <pc:spChg chg="mod">
          <ac:chgData name="Anuj Kumar" userId="fbbf561fc1d5fd09" providerId="LiveId" clId="{0442FA04-340F-444D-BFE9-E74C97679A58}" dt="2023-05-26T16:19:03.097" v="8412" actId="21"/>
          <ac:spMkLst>
            <pc:docMk/>
            <pc:sldMk cId="1658047172" sldId="38183"/>
            <ac:spMk id="7" creationId="{00000000-0000-0000-0000-000000000000}"/>
          </ac:spMkLst>
        </pc:spChg>
      </pc:sldChg>
      <pc:sldChg chg="modSp mod modAnim">
        <pc:chgData name="Anuj Kumar" userId="fbbf561fc1d5fd09" providerId="LiveId" clId="{0442FA04-340F-444D-BFE9-E74C97679A58}" dt="2023-05-26T16:17:08.562" v="8279" actId="20577"/>
        <pc:sldMkLst>
          <pc:docMk/>
          <pc:sldMk cId="352726228" sldId="38184"/>
        </pc:sldMkLst>
        <pc:spChg chg="mod">
          <ac:chgData name="Anuj Kumar" userId="fbbf561fc1d5fd09" providerId="LiveId" clId="{0442FA04-340F-444D-BFE9-E74C97679A58}" dt="2023-05-26T16:17:08.562" v="8279" actId="20577"/>
          <ac:spMkLst>
            <pc:docMk/>
            <pc:sldMk cId="352726228" sldId="38184"/>
            <ac:spMk id="3" creationId="{67EB1CA5-E6B0-1E53-5C8F-9568D9A39227}"/>
          </ac:spMkLst>
        </pc:spChg>
        <pc:spChg chg="mod">
          <ac:chgData name="Anuj Kumar" userId="fbbf561fc1d5fd09" providerId="LiveId" clId="{0442FA04-340F-444D-BFE9-E74C97679A58}" dt="2023-05-26T16:17:03.352" v="8275" actId="20577"/>
          <ac:spMkLst>
            <pc:docMk/>
            <pc:sldMk cId="352726228" sldId="38184"/>
            <ac:spMk id="10" creationId="{7A2A7EC3-852A-5A16-F0B5-3531D0D66745}"/>
          </ac:spMkLst>
        </pc:spChg>
      </pc:sldChg>
      <pc:sldChg chg="addSp delSp modSp">
        <pc:chgData name="Anuj Kumar" userId="fbbf561fc1d5fd09" providerId="LiveId" clId="{0442FA04-340F-444D-BFE9-E74C97679A58}" dt="2023-05-26T16:17:24.253" v="8283" actId="1076"/>
        <pc:sldMkLst>
          <pc:docMk/>
          <pc:sldMk cId="172742867" sldId="38185"/>
        </pc:sldMkLst>
        <pc:picChg chg="add mod">
          <ac:chgData name="Anuj Kumar" userId="fbbf561fc1d5fd09" providerId="LiveId" clId="{0442FA04-340F-444D-BFE9-E74C97679A58}" dt="2023-05-26T16:17:24.253" v="8283" actId="1076"/>
          <ac:picMkLst>
            <pc:docMk/>
            <pc:sldMk cId="172742867" sldId="38185"/>
            <ac:picMk id="3074" creationId="{920261C2-9A20-5906-2A17-6850E45885F3}"/>
          </ac:picMkLst>
        </pc:picChg>
        <pc:picChg chg="del">
          <ac:chgData name="Anuj Kumar" userId="fbbf561fc1d5fd09" providerId="LiveId" clId="{0442FA04-340F-444D-BFE9-E74C97679A58}" dt="2023-05-26T16:17:20.057" v="8280" actId="478"/>
          <ac:picMkLst>
            <pc:docMk/>
            <pc:sldMk cId="172742867" sldId="38185"/>
            <ac:picMk id="5124" creationId="{9087AD41-767A-64C9-A4EE-198CE13A0A63}"/>
          </ac:picMkLst>
        </pc:picChg>
      </pc:sldChg>
      <pc:sldChg chg="modSp mod">
        <pc:chgData name="Anuj Kumar" userId="fbbf561fc1d5fd09" providerId="LiveId" clId="{0442FA04-340F-444D-BFE9-E74C97679A58}" dt="2023-05-26T16:23:20.169" v="8520" actId="21"/>
        <pc:sldMkLst>
          <pc:docMk/>
          <pc:sldMk cId="3774258629" sldId="38186"/>
        </pc:sldMkLst>
        <pc:spChg chg="mod">
          <ac:chgData name="Anuj Kumar" userId="fbbf561fc1d5fd09" providerId="LiveId" clId="{0442FA04-340F-444D-BFE9-E74C97679A58}" dt="2023-05-26T16:23:20.169" v="8520" actId="21"/>
          <ac:spMkLst>
            <pc:docMk/>
            <pc:sldMk cId="3774258629" sldId="38186"/>
            <ac:spMk id="7" creationId="{00000000-0000-0000-0000-000000000000}"/>
          </ac:spMkLst>
        </pc:spChg>
      </pc:sldChg>
      <pc:sldChg chg="del">
        <pc:chgData name="Anuj Kumar" userId="fbbf561fc1d5fd09" providerId="LiveId" clId="{0442FA04-340F-444D-BFE9-E74C97679A58}" dt="2023-05-26T11:51:21.114" v="6964" actId="47"/>
        <pc:sldMkLst>
          <pc:docMk/>
          <pc:sldMk cId="1959630673" sldId="38190"/>
        </pc:sldMkLst>
      </pc:sldChg>
      <pc:sldChg chg="modSp mod">
        <pc:chgData name="Anuj Kumar" userId="fbbf561fc1d5fd09" providerId="LiveId" clId="{0442FA04-340F-444D-BFE9-E74C97679A58}" dt="2023-05-26T16:14:39.738" v="8041" actId="6549"/>
        <pc:sldMkLst>
          <pc:docMk/>
          <pc:sldMk cId="4235535171" sldId="38193"/>
        </pc:sldMkLst>
        <pc:spChg chg="mod">
          <ac:chgData name="Anuj Kumar" userId="fbbf561fc1d5fd09" providerId="LiveId" clId="{0442FA04-340F-444D-BFE9-E74C97679A58}" dt="2023-05-26T16:14:25.647" v="8038" actId="20577"/>
          <ac:spMkLst>
            <pc:docMk/>
            <pc:sldMk cId="4235535171" sldId="38193"/>
            <ac:spMk id="3" creationId="{67EB1CA5-E6B0-1E53-5C8F-9568D9A39227}"/>
          </ac:spMkLst>
        </pc:spChg>
        <pc:spChg chg="mod">
          <ac:chgData name="Anuj Kumar" userId="fbbf561fc1d5fd09" providerId="LiveId" clId="{0442FA04-340F-444D-BFE9-E74C97679A58}" dt="2023-05-26T16:14:39.738" v="8041" actId="6549"/>
          <ac:spMkLst>
            <pc:docMk/>
            <pc:sldMk cId="4235535171" sldId="38193"/>
            <ac:spMk id="10" creationId="{7A2A7EC3-852A-5A16-F0B5-3531D0D66745}"/>
          </ac:spMkLst>
        </pc:spChg>
      </pc:sldChg>
      <pc:sldChg chg="addSp delSp modSp">
        <pc:chgData name="Anuj Kumar" userId="fbbf561fc1d5fd09" providerId="LiveId" clId="{0442FA04-340F-444D-BFE9-E74C97679A58}" dt="2023-05-26T16:16:06.193" v="8244" actId="1076"/>
        <pc:sldMkLst>
          <pc:docMk/>
          <pc:sldMk cId="191556939" sldId="38194"/>
        </pc:sldMkLst>
        <pc:picChg chg="add mod">
          <ac:chgData name="Anuj Kumar" userId="fbbf561fc1d5fd09" providerId="LiveId" clId="{0442FA04-340F-444D-BFE9-E74C97679A58}" dt="2023-05-26T16:16:06.193" v="8244" actId="1076"/>
          <ac:picMkLst>
            <pc:docMk/>
            <pc:sldMk cId="191556939" sldId="38194"/>
            <ac:picMk id="2050" creationId="{8F70F689-5DFF-0777-B25D-771622A108E3}"/>
          </ac:picMkLst>
        </pc:picChg>
        <pc:picChg chg="del">
          <ac:chgData name="Anuj Kumar" userId="fbbf561fc1d5fd09" providerId="LiveId" clId="{0442FA04-340F-444D-BFE9-E74C97679A58}" dt="2023-05-26T16:16:01.644" v="8241" actId="478"/>
          <ac:picMkLst>
            <pc:docMk/>
            <pc:sldMk cId="191556939" sldId="38194"/>
            <ac:picMk id="4100" creationId="{B5D8DCDF-125E-C29A-55FD-CB631E03AE45}"/>
          </ac:picMkLst>
        </pc:picChg>
      </pc:sldChg>
      <pc:sldChg chg="modSp mod">
        <pc:chgData name="Anuj Kumar" userId="fbbf561fc1d5fd09" providerId="LiveId" clId="{0442FA04-340F-444D-BFE9-E74C97679A58}" dt="2023-05-26T16:22:50.638" v="8513" actId="403"/>
        <pc:sldMkLst>
          <pc:docMk/>
          <pc:sldMk cId="4012145787" sldId="38195"/>
        </pc:sldMkLst>
        <pc:spChg chg="mod">
          <ac:chgData name="Anuj Kumar" userId="fbbf561fc1d5fd09" providerId="LiveId" clId="{0442FA04-340F-444D-BFE9-E74C97679A58}" dt="2023-05-26T16:22:50.638" v="8513" actId="403"/>
          <ac:spMkLst>
            <pc:docMk/>
            <pc:sldMk cId="4012145787" sldId="38195"/>
            <ac:spMk id="7" creationId="{00000000-0000-0000-0000-000000000000}"/>
          </ac:spMkLst>
        </pc:spChg>
      </pc:sldChg>
      <pc:sldChg chg="modSp mod">
        <pc:chgData name="Anuj Kumar" userId="fbbf561fc1d5fd09" providerId="LiveId" clId="{0442FA04-340F-444D-BFE9-E74C97679A58}" dt="2023-05-26T10:51:48.382" v="4877" actId="20577"/>
        <pc:sldMkLst>
          <pc:docMk/>
          <pc:sldMk cId="1298688145" sldId="38196"/>
        </pc:sldMkLst>
        <pc:spChg chg="mod">
          <ac:chgData name="Anuj Kumar" userId="fbbf561fc1d5fd09" providerId="LiveId" clId="{0442FA04-340F-444D-BFE9-E74C97679A58}" dt="2023-05-26T10:51:48.382" v="4877" actId="20577"/>
          <ac:spMkLst>
            <pc:docMk/>
            <pc:sldMk cId="1298688145" sldId="38196"/>
            <ac:spMk id="3" creationId="{67EB1CA5-E6B0-1E53-5C8F-9568D9A39227}"/>
          </ac:spMkLst>
        </pc:spChg>
        <pc:spChg chg="mod">
          <ac:chgData name="Anuj Kumar" userId="fbbf561fc1d5fd09" providerId="LiveId" clId="{0442FA04-340F-444D-BFE9-E74C97679A58}" dt="2023-05-26T10:51:46.030" v="4876" actId="20577"/>
          <ac:spMkLst>
            <pc:docMk/>
            <pc:sldMk cId="1298688145" sldId="38196"/>
            <ac:spMk id="10" creationId="{7A2A7EC3-852A-5A16-F0B5-3531D0D66745}"/>
          </ac:spMkLst>
        </pc:spChg>
      </pc:sldChg>
      <pc:sldChg chg="addSp delSp modSp">
        <pc:chgData name="Anuj Kumar" userId="fbbf561fc1d5fd09" providerId="LiveId" clId="{0442FA04-340F-444D-BFE9-E74C97679A58}" dt="2023-05-26T10:52:07.909" v="4881" actId="1076"/>
        <pc:sldMkLst>
          <pc:docMk/>
          <pc:sldMk cId="49887265" sldId="38197"/>
        </pc:sldMkLst>
        <pc:picChg chg="add mod">
          <ac:chgData name="Anuj Kumar" userId="fbbf561fc1d5fd09" providerId="LiveId" clId="{0442FA04-340F-444D-BFE9-E74C97679A58}" dt="2023-05-26T10:52:07.909" v="4881" actId="1076"/>
          <ac:picMkLst>
            <pc:docMk/>
            <pc:sldMk cId="49887265" sldId="38197"/>
            <ac:picMk id="8194" creationId="{91CCD5C3-E7F7-D832-D1AC-7D7F72A1D116}"/>
          </ac:picMkLst>
        </pc:picChg>
        <pc:picChg chg="del">
          <ac:chgData name="Anuj Kumar" userId="fbbf561fc1d5fd09" providerId="LiveId" clId="{0442FA04-340F-444D-BFE9-E74C97679A58}" dt="2023-05-26T10:52:03.121" v="4878" actId="478"/>
          <ac:picMkLst>
            <pc:docMk/>
            <pc:sldMk cId="49887265" sldId="38197"/>
            <ac:picMk id="15362" creationId="{D9D25126-E010-A81F-5043-34B0093DF2AB}"/>
          </ac:picMkLst>
        </pc:picChg>
      </pc:sldChg>
      <pc:sldChg chg="modSp mod">
        <pc:chgData name="Anuj Kumar" userId="fbbf561fc1d5fd09" providerId="LiveId" clId="{0442FA04-340F-444D-BFE9-E74C97679A58}" dt="2023-05-26T12:03:20.311" v="7358" actId="20577"/>
        <pc:sldMkLst>
          <pc:docMk/>
          <pc:sldMk cId="2303569177" sldId="38198"/>
        </pc:sldMkLst>
        <pc:spChg chg="mod">
          <ac:chgData name="Anuj Kumar" userId="fbbf561fc1d5fd09" providerId="LiveId" clId="{0442FA04-340F-444D-BFE9-E74C97679A58}" dt="2023-05-26T12:03:20.311" v="7358" actId="20577"/>
          <ac:spMkLst>
            <pc:docMk/>
            <pc:sldMk cId="2303569177" sldId="38198"/>
            <ac:spMk id="7" creationId="{00000000-0000-0000-0000-000000000000}"/>
          </ac:spMkLst>
        </pc:spChg>
      </pc:sldChg>
      <pc:sldChg chg="modSp mod">
        <pc:chgData name="Anuj Kumar" userId="fbbf561fc1d5fd09" providerId="LiveId" clId="{0442FA04-340F-444D-BFE9-E74C97679A58}" dt="2023-05-26T11:54:20.686" v="6986" actId="20577"/>
        <pc:sldMkLst>
          <pc:docMk/>
          <pc:sldMk cId="1943775216" sldId="38225"/>
        </pc:sldMkLst>
        <pc:spChg chg="mod">
          <ac:chgData name="Anuj Kumar" userId="fbbf561fc1d5fd09" providerId="LiveId" clId="{0442FA04-340F-444D-BFE9-E74C97679A58}" dt="2023-05-26T11:54:20.686" v="6986" actId="20577"/>
          <ac:spMkLst>
            <pc:docMk/>
            <pc:sldMk cId="1943775216" sldId="38225"/>
            <ac:spMk id="7" creationId="{00000000-0000-0000-0000-000000000000}"/>
          </ac:spMkLst>
        </pc:spChg>
      </pc:sldChg>
      <pc:sldChg chg="del">
        <pc:chgData name="Anuj Kumar" userId="fbbf561fc1d5fd09" providerId="LiveId" clId="{0442FA04-340F-444D-BFE9-E74C97679A58}" dt="2023-05-26T11:51:21.634" v="6967" actId="47"/>
        <pc:sldMkLst>
          <pc:docMk/>
          <pc:sldMk cId="1682878973" sldId="38239"/>
        </pc:sldMkLst>
      </pc:sldChg>
      <pc:sldChg chg="del">
        <pc:chgData name="Anuj Kumar" userId="fbbf561fc1d5fd09" providerId="LiveId" clId="{0442FA04-340F-444D-BFE9-E74C97679A58}" dt="2023-05-26T11:51:21.822" v="6968" actId="47"/>
        <pc:sldMkLst>
          <pc:docMk/>
          <pc:sldMk cId="985946697" sldId="38242"/>
        </pc:sldMkLst>
      </pc:sldChg>
      <pc:sldChg chg="del">
        <pc:chgData name="Anuj Kumar" userId="fbbf561fc1d5fd09" providerId="LiveId" clId="{0442FA04-340F-444D-BFE9-E74C97679A58}" dt="2023-05-26T11:51:21.994" v="6969" actId="47"/>
        <pc:sldMkLst>
          <pc:docMk/>
          <pc:sldMk cId="3007233232" sldId="38245"/>
        </pc:sldMkLst>
      </pc:sldChg>
      <pc:sldChg chg="del">
        <pc:chgData name="Anuj Kumar" userId="fbbf561fc1d5fd09" providerId="LiveId" clId="{0442FA04-340F-444D-BFE9-E74C97679A58}" dt="2023-05-26T11:51:22.184" v="6970" actId="47"/>
        <pc:sldMkLst>
          <pc:docMk/>
          <pc:sldMk cId="1561726327" sldId="38248"/>
        </pc:sldMkLst>
      </pc:sldChg>
      <pc:sldChg chg="del">
        <pc:chgData name="Anuj Kumar" userId="fbbf561fc1d5fd09" providerId="LiveId" clId="{0442FA04-340F-444D-BFE9-E74C97679A58}" dt="2023-05-26T11:51:22.342" v="6971" actId="47"/>
        <pc:sldMkLst>
          <pc:docMk/>
          <pc:sldMk cId="541112990" sldId="38251"/>
        </pc:sldMkLst>
      </pc:sldChg>
      <pc:sldChg chg="del">
        <pc:chgData name="Anuj Kumar" userId="fbbf561fc1d5fd09" providerId="LiveId" clId="{0442FA04-340F-444D-BFE9-E74C97679A58}" dt="2023-05-26T11:51:22.518" v="6972" actId="47"/>
        <pc:sldMkLst>
          <pc:docMk/>
          <pc:sldMk cId="3261913040" sldId="38254"/>
        </pc:sldMkLst>
      </pc:sldChg>
      <pc:sldChg chg="del">
        <pc:chgData name="Anuj Kumar" userId="fbbf561fc1d5fd09" providerId="LiveId" clId="{0442FA04-340F-444D-BFE9-E74C97679A58}" dt="2023-05-26T11:51:22.722" v="6973" actId="47"/>
        <pc:sldMkLst>
          <pc:docMk/>
          <pc:sldMk cId="2796148358" sldId="38257"/>
        </pc:sldMkLst>
      </pc:sldChg>
      <pc:sldChg chg="del">
        <pc:chgData name="Anuj Kumar" userId="fbbf561fc1d5fd09" providerId="LiveId" clId="{0442FA04-340F-444D-BFE9-E74C97679A58}" dt="2023-05-26T11:51:22.895" v="6974" actId="47"/>
        <pc:sldMkLst>
          <pc:docMk/>
          <pc:sldMk cId="1864653315" sldId="38273"/>
        </pc:sldMkLst>
      </pc:sldChg>
      <pc:sldChg chg="del">
        <pc:chgData name="Anuj Kumar" userId="fbbf561fc1d5fd09" providerId="LiveId" clId="{0442FA04-340F-444D-BFE9-E74C97679A58}" dt="2023-05-26T11:51:23.066" v="6975" actId="47"/>
        <pc:sldMkLst>
          <pc:docMk/>
          <pc:sldMk cId="3997310043" sldId="38276"/>
        </pc:sldMkLst>
      </pc:sldChg>
      <pc:sldChg chg="del">
        <pc:chgData name="Anuj Kumar" userId="fbbf561fc1d5fd09" providerId="LiveId" clId="{0442FA04-340F-444D-BFE9-E74C97679A58}" dt="2023-05-26T11:51:23.228" v="6976" actId="47"/>
        <pc:sldMkLst>
          <pc:docMk/>
          <pc:sldMk cId="987209911" sldId="38279"/>
        </pc:sldMkLst>
      </pc:sldChg>
      <pc:sldChg chg="del">
        <pc:chgData name="Anuj Kumar" userId="fbbf561fc1d5fd09" providerId="LiveId" clId="{0442FA04-340F-444D-BFE9-E74C97679A58}" dt="2023-05-26T11:51:23.420" v="6977" actId="47"/>
        <pc:sldMkLst>
          <pc:docMk/>
          <pc:sldMk cId="786410480" sldId="38282"/>
        </pc:sldMkLst>
      </pc:sldChg>
      <pc:sldChg chg="del">
        <pc:chgData name="Anuj Kumar" userId="fbbf561fc1d5fd09" providerId="LiveId" clId="{0442FA04-340F-444D-BFE9-E74C97679A58}" dt="2023-05-26T11:51:23.607" v="6978" actId="47"/>
        <pc:sldMkLst>
          <pc:docMk/>
          <pc:sldMk cId="1839389400" sldId="38285"/>
        </pc:sldMkLst>
      </pc:sldChg>
      <pc:sldChg chg="del">
        <pc:chgData name="Anuj Kumar" userId="fbbf561fc1d5fd09" providerId="LiveId" clId="{0442FA04-340F-444D-BFE9-E74C97679A58}" dt="2023-05-26T11:51:23.781" v="6979" actId="47"/>
        <pc:sldMkLst>
          <pc:docMk/>
          <pc:sldMk cId="1234687556" sldId="38288"/>
        </pc:sldMkLst>
      </pc:sldChg>
      <pc:sldChg chg="del">
        <pc:chgData name="Anuj Kumar" userId="fbbf561fc1d5fd09" providerId="LiveId" clId="{0442FA04-340F-444D-BFE9-E74C97679A58}" dt="2023-05-26T11:51:23.955" v="6980" actId="47"/>
        <pc:sldMkLst>
          <pc:docMk/>
          <pc:sldMk cId="674038822" sldId="38291"/>
        </pc:sldMkLst>
      </pc:sldChg>
      <pc:sldChg chg="del">
        <pc:chgData name="Anuj Kumar" userId="fbbf561fc1d5fd09" providerId="LiveId" clId="{0442FA04-340F-444D-BFE9-E74C97679A58}" dt="2023-05-26T11:51:24.130" v="6981" actId="47"/>
        <pc:sldMkLst>
          <pc:docMk/>
          <pc:sldMk cId="2798047541" sldId="38294"/>
        </pc:sldMkLst>
      </pc:sldChg>
      <pc:sldChg chg="add del">
        <pc:chgData name="Anuj Kumar" userId="fbbf561fc1d5fd09" providerId="LiveId" clId="{0442FA04-340F-444D-BFE9-E74C97679A58}" dt="2023-05-26T11:51:26.831" v="6984" actId="47"/>
        <pc:sldMkLst>
          <pc:docMk/>
          <pc:sldMk cId="572962361" sldId="38297"/>
        </pc:sldMkLst>
      </pc:sldChg>
      <pc:sldChg chg="del">
        <pc:chgData name="Anuj Kumar" userId="fbbf561fc1d5fd09" providerId="LiveId" clId="{0442FA04-340F-444D-BFE9-E74C97679A58}" dt="2023-05-26T16:36:59.705" v="9601" actId="47"/>
        <pc:sldMkLst>
          <pc:docMk/>
          <pc:sldMk cId="3077559075" sldId="38305"/>
        </pc:sldMkLst>
      </pc:sldChg>
      <pc:sldChg chg="addSp delSp modSp">
        <pc:chgData name="Anuj Kumar" userId="fbbf561fc1d5fd09" providerId="LiveId" clId="{0442FA04-340F-444D-BFE9-E74C97679A58}" dt="2023-05-26T10:36:09.845" v="3232" actId="1076"/>
        <pc:sldMkLst>
          <pc:docMk/>
          <pc:sldMk cId="2688701528" sldId="38307"/>
        </pc:sldMkLst>
        <pc:picChg chg="add del mod">
          <ac:chgData name="Anuj Kumar" userId="fbbf561fc1d5fd09" providerId="LiveId" clId="{0442FA04-340F-444D-BFE9-E74C97679A58}" dt="2023-05-26T10:36:05.431" v="3229" actId="478"/>
          <ac:picMkLst>
            <pc:docMk/>
            <pc:sldMk cId="2688701528" sldId="38307"/>
            <ac:picMk id="3" creationId="{1B0C9504-F05B-DB58-8B9A-560D5755B941}"/>
          </ac:picMkLst>
        </pc:picChg>
        <pc:picChg chg="add del mod">
          <ac:chgData name="Anuj Kumar" userId="fbbf561fc1d5fd09" providerId="LiveId" clId="{0442FA04-340F-444D-BFE9-E74C97679A58}" dt="2023-05-25T09:31:19.243" v="315" actId="478"/>
          <ac:picMkLst>
            <pc:docMk/>
            <pc:sldMk cId="2688701528" sldId="38307"/>
            <ac:picMk id="1026" creationId="{57710667-A895-F8B3-BDC6-98FA943578AA}"/>
          </ac:picMkLst>
        </pc:picChg>
        <pc:picChg chg="add mod">
          <ac:chgData name="Anuj Kumar" userId="fbbf561fc1d5fd09" providerId="LiveId" clId="{0442FA04-340F-444D-BFE9-E74C97679A58}" dt="2023-05-26T10:36:09.845" v="3232" actId="1076"/>
          <ac:picMkLst>
            <pc:docMk/>
            <pc:sldMk cId="2688701528" sldId="38307"/>
            <ac:picMk id="3074" creationId="{E90CBA55-615B-209C-B85B-7334374A7A7D}"/>
          </ac:picMkLst>
        </pc:picChg>
        <pc:picChg chg="del">
          <ac:chgData name="Anuj Kumar" userId="fbbf561fc1d5fd09" providerId="LiveId" clId="{0442FA04-340F-444D-BFE9-E74C97679A58}" dt="2023-05-25T09:31:12.957" v="311" actId="478"/>
          <ac:picMkLst>
            <pc:docMk/>
            <pc:sldMk cId="2688701528" sldId="38307"/>
            <ac:picMk id="10242" creationId="{E6373A3D-A5E4-203A-1789-D7337AEB53C0}"/>
          </ac:picMkLst>
        </pc:picChg>
      </pc:sldChg>
      <pc:sldChg chg="modSp mod">
        <pc:chgData name="Anuj Kumar" userId="fbbf561fc1d5fd09" providerId="LiveId" clId="{0442FA04-340F-444D-BFE9-E74C97679A58}" dt="2023-05-26T11:17:00.267" v="5139" actId="20577"/>
        <pc:sldMkLst>
          <pc:docMk/>
          <pc:sldMk cId="3523921" sldId="38308"/>
        </pc:sldMkLst>
        <pc:spChg chg="mod">
          <ac:chgData name="Anuj Kumar" userId="fbbf561fc1d5fd09" providerId="LiveId" clId="{0442FA04-340F-444D-BFE9-E74C97679A58}" dt="2023-05-26T11:17:00.267" v="5139" actId="20577"/>
          <ac:spMkLst>
            <pc:docMk/>
            <pc:sldMk cId="3523921" sldId="38308"/>
            <ac:spMk id="7" creationId="{00000000-0000-0000-0000-000000000000}"/>
          </ac:spMkLst>
        </pc:spChg>
      </pc:sldChg>
      <pc:sldChg chg="modSp mod">
        <pc:chgData name="Anuj Kumar" userId="fbbf561fc1d5fd09" providerId="LiveId" clId="{0442FA04-340F-444D-BFE9-E74C97679A58}" dt="2023-05-26T11:18:57.105" v="5295" actId="6549"/>
        <pc:sldMkLst>
          <pc:docMk/>
          <pc:sldMk cId="863418687" sldId="38309"/>
        </pc:sldMkLst>
        <pc:spChg chg="mod">
          <ac:chgData name="Anuj Kumar" userId="fbbf561fc1d5fd09" providerId="LiveId" clId="{0442FA04-340F-444D-BFE9-E74C97679A58}" dt="2023-05-26T11:18:57.105" v="5295" actId="6549"/>
          <ac:spMkLst>
            <pc:docMk/>
            <pc:sldMk cId="863418687" sldId="38309"/>
            <ac:spMk id="7" creationId="{00000000-0000-0000-0000-000000000000}"/>
          </ac:spMkLst>
        </pc:spChg>
      </pc:sldChg>
      <pc:sldChg chg="modSp mod">
        <pc:chgData name="Anuj Kumar" userId="fbbf561fc1d5fd09" providerId="LiveId" clId="{0442FA04-340F-444D-BFE9-E74C97679A58}" dt="2023-05-26T10:38:07.142" v="3543" actId="20577"/>
        <pc:sldMkLst>
          <pc:docMk/>
          <pc:sldMk cId="3770999641" sldId="38310"/>
        </pc:sldMkLst>
        <pc:spChg chg="mod">
          <ac:chgData name="Anuj Kumar" userId="fbbf561fc1d5fd09" providerId="LiveId" clId="{0442FA04-340F-444D-BFE9-E74C97679A58}" dt="2023-05-26T10:38:07.142" v="3543" actId="20577"/>
          <ac:spMkLst>
            <pc:docMk/>
            <pc:sldMk cId="3770999641" sldId="38310"/>
            <ac:spMk id="3" creationId="{67EB1CA5-E6B0-1E53-5C8F-9568D9A39227}"/>
          </ac:spMkLst>
        </pc:spChg>
        <pc:spChg chg="mod">
          <ac:chgData name="Anuj Kumar" userId="fbbf561fc1d5fd09" providerId="LiveId" clId="{0442FA04-340F-444D-BFE9-E74C97679A58}" dt="2023-05-26T10:38:05.110" v="3542" actId="20577"/>
          <ac:spMkLst>
            <pc:docMk/>
            <pc:sldMk cId="3770999641" sldId="38310"/>
            <ac:spMk id="10" creationId="{7A2A7EC3-852A-5A16-F0B5-3531D0D66745}"/>
          </ac:spMkLst>
        </pc:spChg>
      </pc:sldChg>
      <pc:sldChg chg="addSp delSp modSp">
        <pc:chgData name="Anuj Kumar" userId="fbbf561fc1d5fd09" providerId="LiveId" clId="{0442FA04-340F-444D-BFE9-E74C97679A58}" dt="2023-05-26T10:38:18.212" v="3547" actId="1076"/>
        <pc:sldMkLst>
          <pc:docMk/>
          <pc:sldMk cId="1643696740" sldId="38311"/>
        </pc:sldMkLst>
        <pc:picChg chg="del">
          <ac:chgData name="Anuj Kumar" userId="fbbf561fc1d5fd09" providerId="LiveId" clId="{0442FA04-340F-444D-BFE9-E74C97679A58}" dt="2023-05-25T09:33:33.604" v="651" actId="478"/>
          <ac:picMkLst>
            <pc:docMk/>
            <pc:sldMk cId="1643696740" sldId="38311"/>
            <ac:picMk id="3" creationId="{F7215AE1-35AB-4DFB-6968-39AA49C9B3E1}"/>
          </ac:picMkLst>
        </pc:picChg>
        <pc:picChg chg="add del mod">
          <ac:chgData name="Anuj Kumar" userId="fbbf561fc1d5fd09" providerId="LiveId" clId="{0442FA04-340F-444D-BFE9-E74C97679A58}" dt="2023-05-26T10:38:13.048" v="3544" actId="478"/>
          <ac:picMkLst>
            <pc:docMk/>
            <pc:sldMk cId="1643696740" sldId="38311"/>
            <ac:picMk id="2050" creationId="{C1ABE308-15D3-750D-CC92-1EDFF5255B7A}"/>
          </ac:picMkLst>
        </pc:picChg>
        <pc:picChg chg="add mod">
          <ac:chgData name="Anuj Kumar" userId="fbbf561fc1d5fd09" providerId="LiveId" clId="{0442FA04-340F-444D-BFE9-E74C97679A58}" dt="2023-05-26T10:38:18.212" v="3547" actId="1076"/>
          <ac:picMkLst>
            <pc:docMk/>
            <pc:sldMk cId="1643696740" sldId="38311"/>
            <ac:picMk id="4098" creationId="{745E0C3C-6789-55F9-8C5A-9C055098A2E1}"/>
          </ac:picMkLst>
        </pc:picChg>
      </pc:sldChg>
      <pc:sldChg chg="modSp mod">
        <pc:chgData name="Anuj Kumar" userId="fbbf561fc1d5fd09" providerId="LiveId" clId="{0442FA04-340F-444D-BFE9-E74C97679A58}" dt="2023-05-26T11:19:25.320" v="5301" actId="20577"/>
        <pc:sldMkLst>
          <pc:docMk/>
          <pc:sldMk cId="2682563862" sldId="38312"/>
        </pc:sldMkLst>
        <pc:spChg chg="mod">
          <ac:chgData name="Anuj Kumar" userId="fbbf561fc1d5fd09" providerId="LiveId" clId="{0442FA04-340F-444D-BFE9-E74C97679A58}" dt="2023-05-26T11:19:25.320" v="5301" actId="20577"/>
          <ac:spMkLst>
            <pc:docMk/>
            <pc:sldMk cId="2682563862" sldId="38312"/>
            <ac:spMk id="7" creationId="{00000000-0000-0000-0000-000000000000}"/>
          </ac:spMkLst>
        </pc:spChg>
      </pc:sldChg>
      <pc:sldChg chg="modSp mod modAnim">
        <pc:chgData name="Anuj Kumar" userId="fbbf561fc1d5fd09" providerId="LiveId" clId="{0442FA04-340F-444D-BFE9-E74C97679A58}" dt="2023-05-26T10:43:11.234" v="4020" actId="20577"/>
        <pc:sldMkLst>
          <pc:docMk/>
          <pc:sldMk cId="3103146267" sldId="38313"/>
        </pc:sldMkLst>
        <pc:spChg chg="mod">
          <ac:chgData name="Anuj Kumar" userId="fbbf561fc1d5fd09" providerId="LiveId" clId="{0442FA04-340F-444D-BFE9-E74C97679A58}" dt="2023-05-26T10:43:11.234" v="4020" actId="20577"/>
          <ac:spMkLst>
            <pc:docMk/>
            <pc:sldMk cId="3103146267" sldId="38313"/>
            <ac:spMk id="3" creationId="{67EB1CA5-E6B0-1E53-5C8F-9568D9A39227}"/>
          </ac:spMkLst>
        </pc:spChg>
        <pc:spChg chg="mod">
          <ac:chgData name="Anuj Kumar" userId="fbbf561fc1d5fd09" providerId="LiveId" clId="{0442FA04-340F-444D-BFE9-E74C97679A58}" dt="2023-05-26T10:43:05.284" v="4016" actId="20577"/>
          <ac:spMkLst>
            <pc:docMk/>
            <pc:sldMk cId="3103146267" sldId="38313"/>
            <ac:spMk id="10" creationId="{7A2A7EC3-852A-5A16-F0B5-3531D0D66745}"/>
          </ac:spMkLst>
        </pc:spChg>
      </pc:sldChg>
      <pc:sldChg chg="addSp delSp modSp">
        <pc:chgData name="Anuj Kumar" userId="fbbf561fc1d5fd09" providerId="LiveId" clId="{0442FA04-340F-444D-BFE9-E74C97679A58}" dt="2023-05-26T10:39:52.495" v="3808" actId="1076"/>
        <pc:sldMkLst>
          <pc:docMk/>
          <pc:sldMk cId="920927379" sldId="38314"/>
        </pc:sldMkLst>
        <pc:picChg chg="del">
          <ac:chgData name="Anuj Kumar" userId="fbbf561fc1d5fd09" providerId="LiveId" clId="{0442FA04-340F-444D-BFE9-E74C97679A58}" dt="2023-05-25T09:35:53.333" v="1115" actId="478"/>
          <ac:picMkLst>
            <pc:docMk/>
            <pc:sldMk cId="920927379" sldId="38314"/>
            <ac:picMk id="3" creationId="{79626743-F3A7-760D-0DA6-5F325EE69C1B}"/>
          </ac:picMkLst>
        </pc:picChg>
        <pc:picChg chg="add del mod">
          <ac:chgData name="Anuj Kumar" userId="fbbf561fc1d5fd09" providerId="LiveId" clId="{0442FA04-340F-444D-BFE9-E74C97679A58}" dt="2023-05-26T10:39:47.191" v="3805" actId="478"/>
          <ac:picMkLst>
            <pc:docMk/>
            <pc:sldMk cId="920927379" sldId="38314"/>
            <ac:picMk id="3074" creationId="{3753FBD6-6100-5F4D-CC35-C783E0D4BBE8}"/>
          </ac:picMkLst>
        </pc:picChg>
        <pc:picChg chg="add mod">
          <ac:chgData name="Anuj Kumar" userId="fbbf561fc1d5fd09" providerId="LiveId" clId="{0442FA04-340F-444D-BFE9-E74C97679A58}" dt="2023-05-26T10:39:52.495" v="3808" actId="1076"/>
          <ac:picMkLst>
            <pc:docMk/>
            <pc:sldMk cId="920927379" sldId="38314"/>
            <ac:picMk id="5122" creationId="{24511583-4AE5-CE78-5E6F-30FDDB1FC7F5}"/>
          </ac:picMkLst>
        </pc:picChg>
      </pc:sldChg>
      <pc:sldChg chg="modSp mod">
        <pc:chgData name="Anuj Kumar" userId="fbbf561fc1d5fd09" providerId="LiveId" clId="{0442FA04-340F-444D-BFE9-E74C97679A58}" dt="2023-05-26T11:21:29.742" v="5602" actId="20577"/>
        <pc:sldMkLst>
          <pc:docMk/>
          <pc:sldMk cId="2069697545" sldId="38315"/>
        </pc:sldMkLst>
        <pc:spChg chg="mod">
          <ac:chgData name="Anuj Kumar" userId="fbbf561fc1d5fd09" providerId="LiveId" clId="{0442FA04-340F-444D-BFE9-E74C97679A58}" dt="2023-05-26T11:21:29.742" v="5602" actId="20577"/>
          <ac:spMkLst>
            <pc:docMk/>
            <pc:sldMk cId="2069697545" sldId="38315"/>
            <ac:spMk id="7" creationId="{00000000-0000-0000-0000-000000000000}"/>
          </ac:spMkLst>
        </pc:spChg>
      </pc:sldChg>
      <pc:sldChg chg="modSp mod modAnim">
        <pc:chgData name="Anuj Kumar" userId="fbbf561fc1d5fd09" providerId="LiveId" clId="{0442FA04-340F-444D-BFE9-E74C97679A58}" dt="2023-05-26T10:45:48.599" v="4198" actId="20577"/>
        <pc:sldMkLst>
          <pc:docMk/>
          <pc:sldMk cId="2690183271" sldId="38316"/>
        </pc:sldMkLst>
        <pc:spChg chg="mod">
          <ac:chgData name="Anuj Kumar" userId="fbbf561fc1d5fd09" providerId="LiveId" clId="{0442FA04-340F-444D-BFE9-E74C97679A58}" dt="2023-05-26T10:45:48.599" v="4198" actId="20577"/>
          <ac:spMkLst>
            <pc:docMk/>
            <pc:sldMk cId="2690183271" sldId="38316"/>
            <ac:spMk id="3" creationId="{67EB1CA5-E6B0-1E53-5C8F-9568D9A39227}"/>
          </ac:spMkLst>
        </pc:spChg>
        <pc:spChg chg="mod">
          <ac:chgData name="Anuj Kumar" userId="fbbf561fc1d5fd09" providerId="LiveId" clId="{0442FA04-340F-444D-BFE9-E74C97679A58}" dt="2023-05-26T10:45:45.304" v="4197" actId="20577"/>
          <ac:spMkLst>
            <pc:docMk/>
            <pc:sldMk cId="2690183271" sldId="38316"/>
            <ac:spMk id="10" creationId="{7A2A7EC3-852A-5A16-F0B5-3531D0D66745}"/>
          </ac:spMkLst>
        </pc:spChg>
      </pc:sldChg>
      <pc:sldChg chg="addSp delSp modSp">
        <pc:chgData name="Anuj Kumar" userId="fbbf561fc1d5fd09" providerId="LiveId" clId="{0442FA04-340F-444D-BFE9-E74C97679A58}" dt="2023-05-26T10:45:58.542" v="4202" actId="1076"/>
        <pc:sldMkLst>
          <pc:docMk/>
          <pc:sldMk cId="4282570116" sldId="38317"/>
        </pc:sldMkLst>
        <pc:picChg chg="del">
          <ac:chgData name="Anuj Kumar" userId="fbbf561fc1d5fd09" providerId="LiveId" clId="{0442FA04-340F-444D-BFE9-E74C97679A58}" dt="2023-05-25T09:38:35.737" v="1378" actId="478"/>
          <ac:picMkLst>
            <pc:docMk/>
            <pc:sldMk cId="4282570116" sldId="38317"/>
            <ac:picMk id="3" creationId="{9A3B42FB-70D4-A4D9-05EC-D417E24BA239}"/>
          </ac:picMkLst>
        </pc:picChg>
        <pc:picChg chg="add del mod">
          <ac:chgData name="Anuj Kumar" userId="fbbf561fc1d5fd09" providerId="LiveId" clId="{0442FA04-340F-444D-BFE9-E74C97679A58}" dt="2023-05-26T10:45:55.159" v="4199" actId="478"/>
          <ac:picMkLst>
            <pc:docMk/>
            <pc:sldMk cId="4282570116" sldId="38317"/>
            <ac:picMk id="4098" creationId="{D17F51D2-C06B-35D8-602C-4518F71C9088}"/>
          </ac:picMkLst>
        </pc:picChg>
        <pc:picChg chg="add mod">
          <ac:chgData name="Anuj Kumar" userId="fbbf561fc1d5fd09" providerId="LiveId" clId="{0442FA04-340F-444D-BFE9-E74C97679A58}" dt="2023-05-26T10:45:58.542" v="4202" actId="1076"/>
          <ac:picMkLst>
            <pc:docMk/>
            <pc:sldMk cId="4282570116" sldId="38317"/>
            <ac:picMk id="6146" creationId="{5B619091-DA48-A21B-C5ED-CCDF68DC7817}"/>
          </ac:picMkLst>
        </pc:picChg>
      </pc:sldChg>
      <pc:sldChg chg="modSp mod">
        <pc:chgData name="Anuj Kumar" userId="fbbf561fc1d5fd09" providerId="LiveId" clId="{0442FA04-340F-444D-BFE9-E74C97679A58}" dt="2023-05-26T11:24:19.837" v="6062" actId="6549"/>
        <pc:sldMkLst>
          <pc:docMk/>
          <pc:sldMk cId="2301981961" sldId="38318"/>
        </pc:sldMkLst>
        <pc:spChg chg="mod">
          <ac:chgData name="Anuj Kumar" userId="fbbf561fc1d5fd09" providerId="LiveId" clId="{0442FA04-340F-444D-BFE9-E74C97679A58}" dt="2023-05-26T11:24:19.837" v="6062" actId="6549"/>
          <ac:spMkLst>
            <pc:docMk/>
            <pc:sldMk cId="2301981961" sldId="38318"/>
            <ac:spMk id="7" creationId="{00000000-0000-0000-0000-000000000000}"/>
          </ac:spMkLst>
        </pc:spChg>
      </pc:sldChg>
      <pc:sldChg chg="modSp del mod">
        <pc:chgData name="Anuj Kumar" userId="fbbf561fc1d5fd09" providerId="LiveId" clId="{0442FA04-340F-444D-BFE9-E74C97679A58}" dt="2023-05-26T16:40:21.827" v="9618" actId="2696"/>
        <pc:sldMkLst>
          <pc:docMk/>
          <pc:sldMk cId="2419026276" sldId="38319"/>
        </pc:sldMkLst>
        <pc:spChg chg="mod">
          <ac:chgData name="Anuj Kumar" userId="fbbf561fc1d5fd09" providerId="LiveId" clId="{0442FA04-340F-444D-BFE9-E74C97679A58}" dt="2023-05-26T16:40:17.642" v="9617" actId="20577"/>
          <ac:spMkLst>
            <pc:docMk/>
            <pc:sldMk cId="2419026276" sldId="38319"/>
            <ac:spMk id="10" creationId="{7A2A7EC3-852A-5A16-F0B5-3531D0D66745}"/>
          </ac:spMkLst>
        </pc:spChg>
      </pc:sldChg>
      <pc:sldChg chg="add">
        <pc:chgData name="Anuj Kumar" userId="fbbf561fc1d5fd09" providerId="LiveId" clId="{0442FA04-340F-444D-BFE9-E74C97679A58}" dt="2023-05-26T16:40:30.106" v="9619"/>
        <pc:sldMkLst>
          <pc:docMk/>
          <pc:sldMk cId="2572100216" sldId="38319"/>
        </pc:sldMkLst>
      </pc:sldChg>
      <pc:sldChg chg="add">
        <pc:chgData name="Anuj Kumar" userId="fbbf561fc1d5fd09" providerId="LiveId" clId="{0442FA04-340F-444D-BFE9-E74C97679A58}" dt="2023-05-26T16:40:30.106" v="9619"/>
        <pc:sldMkLst>
          <pc:docMk/>
          <pc:sldMk cId="1307577324" sldId="38320"/>
        </pc:sldMkLst>
      </pc:sldChg>
      <pc:sldChg chg="addSp delSp modSp del">
        <pc:chgData name="Anuj Kumar" userId="fbbf561fc1d5fd09" providerId="LiveId" clId="{0442FA04-340F-444D-BFE9-E74C97679A58}" dt="2023-05-26T16:40:21.827" v="9618" actId="2696"/>
        <pc:sldMkLst>
          <pc:docMk/>
          <pc:sldMk cId="1683631723" sldId="38320"/>
        </pc:sldMkLst>
        <pc:picChg chg="del">
          <ac:chgData name="Anuj Kumar" userId="fbbf561fc1d5fd09" providerId="LiveId" clId="{0442FA04-340F-444D-BFE9-E74C97679A58}" dt="2023-05-26T10:50:10.520" v="4685" actId="478"/>
          <ac:picMkLst>
            <pc:docMk/>
            <pc:sldMk cId="1683631723" sldId="38320"/>
            <ac:picMk id="3" creationId="{77453D50-4983-8BE0-57C6-E7CABBC2A8E0}"/>
          </ac:picMkLst>
        </pc:picChg>
        <pc:picChg chg="add mod">
          <ac:chgData name="Anuj Kumar" userId="fbbf561fc1d5fd09" providerId="LiveId" clId="{0442FA04-340F-444D-BFE9-E74C97679A58}" dt="2023-05-26T10:50:17.649" v="4688" actId="1076"/>
          <ac:picMkLst>
            <pc:docMk/>
            <pc:sldMk cId="1683631723" sldId="38320"/>
            <ac:picMk id="7170" creationId="{9B4EC1CF-F7FC-E9E5-1BA2-291BF9E04B6A}"/>
          </ac:picMkLst>
        </pc:picChg>
      </pc:sldChg>
      <pc:sldChg chg="add">
        <pc:chgData name="Anuj Kumar" userId="fbbf561fc1d5fd09" providerId="LiveId" clId="{0442FA04-340F-444D-BFE9-E74C97679A58}" dt="2023-05-26T16:40:30.106" v="9619"/>
        <pc:sldMkLst>
          <pc:docMk/>
          <pc:sldMk cId="695808600" sldId="38321"/>
        </pc:sldMkLst>
      </pc:sldChg>
      <pc:sldChg chg="modSp del mod">
        <pc:chgData name="Anuj Kumar" userId="fbbf561fc1d5fd09" providerId="LiveId" clId="{0442FA04-340F-444D-BFE9-E74C97679A58}" dt="2023-05-26T16:40:21.827" v="9618" actId="2696"/>
        <pc:sldMkLst>
          <pc:docMk/>
          <pc:sldMk cId="2636317726" sldId="38321"/>
        </pc:sldMkLst>
        <pc:spChg chg="mod">
          <ac:chgData name="Anuj Kumar" userId="fbbf561fc1d5fd09" providerId="LiveId" clId="{0442FA04-340F-444D-BFE9-E74C97679A58}" dt="2023-05-26T11:26:29.953" v="6280" actId="20577"/>
          <ac:spMkLst>
            <pc:docMk/>
            <pc:sldMk cId="2636317726" sldId="38321"/>
            <ac:spMk id="7" creationId="{00000000-0000-0000-0000-000000000000}"/>
          </ac:spMkLst>
        </pc:spChg>
      </pc:sldChg>
      <pc:sldChg chg="modSp mod">
        <pc:chgData name="Anuj Kumar" userId="fbbf561fc1d5fd09" providerId="LiveId" clId="{0442FA04-340F-444D-BFE9-E74C97679A58}" dt="2023-05-26T10:29:58.699" v="2485" actId="20577"/>
        <pc:sldMkLst>
          <pc:docMk/>
          <pc:sldMk cId="2255358420" sldId="38322"/>
        </pc:sldMkLst>
        <pc:spChg chg="mod">
          <ac:chgData name="Anuj Kumar" userId="fbbf561fc1d5fd09" providerId="LiveId" clId="{0442FA04-340F-444D-BFE9-E74C97679A58}" dt="2023-05-26T10:29:58.699" v="2485" actId="20577"/>
          <ac:spMkLst>
            <pc:docMk/>
            <pc:sldMk cId="2255358420" sldId="38322"/>
            <ac:spMk id="3" creationId="{67EB1CA5-E6B0-1E53-5C8F-9568D9A39227}"/>
          </ac:spMkLst>
        </pc:spChg>
        <pc:spChg chg="mod">
          <ac:chgData name="Anuj Kumar" userId="fbbf561fc1d5fd09" providerId="LiveId" clId="{0442FA04-340F-444D-BFE9-E74C97679A58}" dt="2023-05-26T10:29:56.439" v="2484" actId="20577"/>
          <ac:spMkLst>
            <pc:docMk/>
            <pc:sldMk cId="2255358420" sldId="38322"/>
            <ac:spMk id="10" creationId="{7A2A7EC3-852A-5A16-F0B5-3531D0D66745}"/>
          </ac:spMkLst>
        </pc:spChg>
      </pc:sldChg>
      <pc:sldChg chg="del">
        <pc:chgData name="Anuj Kumar" userId="fbbf561fc1d5fd09" providerId="LiveId" clId="{0442FA04-340F-444D-BFE9-E74C97679A58}" dt="2023-05-26T10:30:25.855" v="2490" actId="47"/>
        <pc:sldMkLst>
          <pc:docMk/>
          <pc:sldMk cId="2284065259" sldId="38323"/>
        </pc:sldMkLst>
      </pc:sldChg>
      <pc:sldChg chg="modSp mod">
        <pc:chgData name="Anuj Kumar" userId="fbbf561fc1d5fd09" providerId="LiveId" clId="{0442FA04-340F-444D-BFE9-E74C97679A58}" dt="2023-05-26T16:24:17.338" v="8661" actId="20577"/>
        <pc:sldMkLst>
          <pc:docMk/>
          <pc:sldMk cId="2238042451" sldId="38324"/>
        </pc:sldMkLst>
        <pc:spChg chg="mod">
          <ac:chgData name="Anuj Kumar" userId="fbbf561fc1d5fd09" providerId="LiveId" clId="{0442FA04-340F-444D-BFE9-E74C97679A58}" dt="2023-05-26T16:24:17.338" v="8661" actId="20577"/>
          <ac:spMkLst>
            <pc:docMk/>
            <pc:sldMk cId="2238042451" sldId="38324"/>
            <ac:spMk id="7" creationId="{00000000-0000-0000-0000-000000000000}"/>
          </ac:spMkLst>
        </pc:spChg>
      </pc:sldChg>
      <pc:sldChg chg="del">
        <pc:chgData name="Anuj Kumar" userId="fbbf561fc1d5fd09" providerId="LiveId" clId="{0442FA04-340F-444D-BFE9-E74C97679A58}" dt="2023-05-26T16:37:27.758" v="9611" actId="47"/>
        <pc:sldMkLst>
          <pc:docMk/>
          <pc:sldMk cId="534134691" sldId="38325"/>
        </pc:sldMkLst>
      </pc:sldChg>
      <pc:sldChg chg="modSp mod">
        <pc:chgData name="Anuj Kumar" userId="fbbf561fc1d5fd09" providerId="LiveId" clId="{0442FA04-340F-444D-BFE9-E74C97679A58}" dt="2023-05-26T16:22:37.877" v="8510" actId="20577"/>
        <pc:sldMkLst>
          <pc:docMk/>
          <pc:sldMk cId="676166069" sldId="38326"/>
        </pc:sldMkLst>
        <pc:spChg chg="mod">
          <ac:chgData name="Anuj Kumar" userId="fbbf561fc1d5fd09" providerId="LiveId" clId="{0442FA04-340F-444D-BFE9-E74C97679A58}" dt="2023-05-26T16:22:37.877" v="8510" actId="20577"/>
          <ac:spMkLst>
            <pc:docMk/>
            <pc:sldMk cId="676166069" sldId="38326"/>
            <ac:spMk id="7" creationId="{00000000-0000-0000-0000-000000000000}"/>
          </ac:spMkLst>
        </pc:spChg>
      </pc:sldChg>
      <pc:sldChg chg="del">
        <pc:chgData name="Anuj Kumar" userId="fbbf561fc1d5fd09" providerId="LiveId" clId="{0442FA04-340F-444D-BFE9-E74C97679A58}" dt="2023-05-26T16:13:02.832" v="7850" actId="47"/>
        <pc:sldMkLst>
          <pc:docMk/>
          <pc:sldMk cId="2818573967" sldId="38327"/>
        </pc:sldMkLst>
      </pc:sldChg>
      <pc:sldChg chg="del">
        <pc:chgData name="Anuj Kumar" userId="fbbf561fc1d5fd09" providerId="LiveId" clId="{0442FA04-340F-444D-BFE9-E74C97679A58}" dt="2023-05-26T10:32:53.405" v="2894" actId="47"/>
        <pc:sldMkLst>
          <pc:docMk/>
          <pc:sldMk cId="1470658949" sldId="38328"/>
        </pc:sldMkLst>
      </pc:sldChg>
      <pc:sldChg chg="del">
        <pc:chgData name="Anuj Kumar" userId="fbbf561fc1d5fd09" providerId="LiveId" clId="{0442FA04-340F-444D-BFE9-E74C97679A58}" dt="2023-05-26T10:52:10.603" v="4882" actId="47"/>
        <pc:sldMkLst>
          <pc:docMk/>
          <pc:sldMk cId="892651964" sldId="38329"/>
        </pc:sldMkLst>
      </pc:sldChg>
      <pc:sldChg chg="del">
        <pc:chgData name="Anuj Kumar" userId="fbbf561fc1d5fd09" providerId="LiveId" clId="{0442FA04-340F-444D-BFE9-E74C97679A58}" dt="2023-05-26T11:51:19.412" v="6954" actId="47"/>
        <pc:sldMkLst>
          <pc:docMk/>
          <pc:sldMk cId="359178376" sldId="38330"/>
        </pc:sldMkLst>
      </pc:sldChg>
      <pc:sldChg chg="del">
        <pc:chgData name="Anuj Kumar" userId="fbbf561fc1d5fd09" providerId="LiveId" clId="{0442FA04-340F-444D-BFE9-E74C97679A58}" dt="2023-05-26T11:51:19.529" v="6955" actId="47"/>
        <pc:sldMkLst>
          <pc:docMk/>
          <pc:sldMk cId="2277392635" sldId="38331"/>
        </pc:sldMkLst>
      </pc:sldChg>
      <pc:sldChg chg="del">
        <pc:chgData name="Anuj Kumar" userId="fbbf561fc1d5fd09" providerId="LiveId" clId="{0442FA04-340F-444D-BFE9-E74C97679A58}" dt="2023-05-26T11:51:19.686" v="6956" actId="47"/>
        <pc:sldMkLst>
          <pc:docMk/>
          <pc:sldMk cId="1309416129" sldId="38332"/>
        </pc:sldMkLst>
      </pc:sldChg>
      <pc:sldChg chg="del">
        <pc:chgData name="Anuj Kumar" userId="fbbf561fc1d5fd09" providerId="LiveId" clId="{0442FA04-340F-444D-BFE9-E74C97679A58}" dt="2023-05-26T11:51:19.860" v="6957" actId="47"/>
        <pc:sldMkLst>
          <pc:docMk/>
          <pc:sldMk cId="3572025687" sldId="38333"/>
        </pc:sldMkLst>
      </pc:sldChg>
      <pc:sldChg chg="del">
        <pc:chgData name="Anuj Kumar" userId="fbbf561fc1d5fd09" providerId="LiveId" clId="{0442FA04-340F-444D-BFE9-E74C97679A58}" dt="2023-05-26T11:51:20.035" v="6958" actId="47"/>
        <pc:sldMkLst>
          <pc:docMk/>
          <pc:sldMk cId="1529266055" sldId="38334"/>
        </pc:sldMkLst>
      </pc:sldChg>
      <pc:sldChg chg="del">
        <pc:chgData name="Anuj Kumar" userId="fbbf561fc1d5fd09" providerId="LiveId" clId="{0442FA04-340F-444D-BFE9-E74C97679A58}" dt="2023-05-26T11:51:20.228" v="6959" actId="47"/>
        <pc:sldMkLst>
          <pc:docMk/>
          <pc:sldMk cId="3463517432" sldId="38335"/>
        </pc:sldMkLst>
      </pc:sldChg>
      <pc:sldChg chg="del">
        <pc:chgData name="Anuj Kumar" userId="fbbf561fc1d5fd09" providerId="LiveId" clId="{0442FA04-340F-444D-BFE9-E74C97679A58}" dt="2023-05-26T11:51:20.368" v="6960" actId="47"/>
        <pc:sldMkLst>
          <pc:docMk/>
          <pc:sldMk cId="55966431" sldId="38336"/>
        </pc:sldMkLst>
      </pc:sldChg>
      <pc:sldChg chg="del">
        <pc:chgData name="Anuj Kumar" userId="fbbf561fc1d5fd09" providerId="LiveId" clId="{0442FA04-340F-444D-BFE9-E74C97679A58}" dt="2023-05-26T11:51:20.575" v="6961" actId="47"/>
        <pc:sldMkLst>
          <pc:docMk/>
          <pc:sldMk cId="3324818555" sldId="38337"/>
        </pc:sldMkLst>
      </pc:sldChg>
      <pc:sldChg chg="del">
        <pc:chgData name="Anuj Kumar" userId="fbbf561fc1d5fd09" providerId="LiveId" clId="{0442FA04-340F-444D-BFE9-E74C97679A58}" dt="2023-05-26T11:51:20.748" v="6962" actId="47"/>
        <pc:sldMkLst>
          <pc:docMk/>
          <pc:sldMk cId="760624211" sldId="38338"/>
        </pc:sldMkLst>
      </pc:sldChg>
      <pc:sldChg chg="del">
        <pc:chgData name="Anuj Kumar" userId="fbbf561fc1d5fd09" providerId="LiveId" clId="{0442FA04-340F-444D-BFE9-E74C97679A58}" dt="2023-05-26T11:51:20.939" v="6963" actId="47"/>
        <pc:sldMkLst>
          <pc:docMk/>
          <pc:sldMk cId="1943565097" sldId="38339"/>
        </pc:sldMkLst>
      </pc:sldChg>
      <pc:sldChg chg="modSp add mod">
        <pc:chgData name="Anuj Kumar" userId="fbbf561fc1d5fd09" providerId="LiveId" clId="{0442FA04-340F-444D-BFE9-E74C97679A58}" dt="2023-05-26T10:42:02.803" v="3895" actId="20577"/>
        <pc:sldMkLst>
          <pc:docMk/>
          <pc:sldMk cId="2219184360" sldId="38340"/>
        </pc:sldMkLst>
        <pc:spChg chg="mod">
          <ac:chgData name="Anuj Kumar" userId="fbbf561fc1d5fd09" providerId="LiveId" clId="{0442FA04-340F-444D-BFE9-E74C97679A58}" dt="2023-05-26T10:42:02.803" v="3895" actId="20577"/>
          <ac:spMkLst>
            <pc:docMk/>
            <pc:sldMk cId="2219184360" sldId="38340"/>
            <ac:spMk id="7" creationId="{00000000-0000-0000-0000-000000000000}"/>
          </ac:spMkLst>
        </pc:spChg>
      </pc:sldChg>
      <pc:sldChg chg="modSp add mod">
        <pc:chgData name="Anuj Kumar" userId="fbbf561fc1d5fd09" providerId="LiveId" clId="{0442FA04-340F-444D-BFE9-E74C97679A58}" dt="2023-05-26T10:55:35.779" v="5006" actId="6549"/>
        <pc:sldMkLst>
          <pc:docMk/>
          <pc:sldMk cId="1651274004" sldId="38341"/>
        </pc:sldMkLst>
        <pc:spChg chg="mod">
          <ac:chgData name="Anuj Kumar" userId="fbbf561fc1d5fd09" providerId="LiveId" clId="{0442FA04-340F-444D-BFE9-E74C97679A58}" dt="2023-05-26T10:55:35.779" v="5006" actId="6549"/>
          <ac:spMkLst>
            <pc:docMk/>
            <pc:sldMk cId="1651274004" sldId="38341"/>
            <ac:spMk id="7" creationId="{00000000-0000-0000-0000-000000000000}"/>
          </ac:spMkLst>
        </pc:spChg>
      </pc:sldChg>
      <pc:sldChg chg="modSp add mod">
        <pc:chgData name="Anuj Kumar" userId="fbbf561fc1d5fd09" providerId="LiveId" clId="{0442FA04-340F-444D-BFE9-E74C97679A58}" dt="2023-05-26T11:25:08.284" v="6109" actId="20577"/>
        <pc:sldMkLst>
          <pc:docMk/>
          <pc:sldMk cId="2406665819" sldId="38342"/>
        </pc:sldMkLst>
        <pc:spChg chg="mod">
          <ac:chgData name="Anuj Kumar" userId="fbbf561fc1d5fd09" providerId="LiveId" clId="{0442FA04-340F-444D-BFE9-E74C97679A58}" dt="2023-05-26T11:25:08.284" v="6109" actId="20577"/>
          <ac:spMkLst>
            <pc:docMk/>
            <pc:sldMk cId="2406665819" sldId="38342"/>
            <ac:spMk id="7" creationId="{00000000-0000-0000-0000-000000000000}"/>
          </ac:spMkLst>
        </pc:spChg>
      </pc:sldChg>
      <pc:sldChg chg="modSp add mod">
        <pc:chgData name="Anuj Kumar" userId="fbbf561fc1d5fd09" providerId="LiveId" clId="{0442FA04-340F-444D-BFE9-E74C97679A58}" dt="2023-05-26T11:42:40.564" v="6951" actId="404"/>
        <pc:sldMkLst>
          <pc:docMk/>
          <pc:sldMk cId="1608061313" sldId="38343"/>
        </pc:sldMkLst>
        <pc:spChg chg="mod">
          <ac:chgData name="Anuj Kumar" userId="fbbf561fc1d5fd09" providerId="LiveId" clId="{0442FA04-340F-444D-BFE9-E74C97679A58}" dt="2023-05-26T11:42:40.564" v="6951" actId="404"/>
          <ac:spMkLst>
            <pc:docMk/>
            <pc:sldMk cId="1608061313" sldId="38343"/>
            <ac:spMk id="7" creationId="{00000000-0000-0000-0000-000000000000}"/>
          </ac:spMkLst>
        </pc:spChg>
      </pc:sldChg>
      <pc:sldChg chg="add del">
        <pc:chgData name="Anuj Kumar" userId="fbbf561fc1d5fd09" providerId="LiveId" clId="{0442FA04-340F-444D-BFE9-E74C97679A58}" dt="2023-05-26T11:54:23.233" v="6987" actId="47"/>
        <pc:sldMkLst>
          <pc:docMk/>
          <pc:sldMk cId="40296796" sldId="38344"/>
        </pc:sldMkLst>
      </pc:sldChg>
      <pc:sldChg chg="add">
        <pc:chgData name="Anuj Kumar" userId="fbbf561fc1d5fd09" providerId="LiveId" clId="{0442FA04-340F-444D-BFE9-E74C97679A58}" dt="2023-05-26T11:55:06.120" v="7002"/>
        <pc:sldMkLst>
          <pc:docMk/>
          <pc:sldMk cId="3771350985" sldId="38344"/>
        </pc:sldMkLst>
      </pc:sldChg>
      <pc:sldChg chg="add del">
        <pc:chgData name="Anuj Kumar" userId="fbbf561fc1d5fd09" providerId="LiveId" clId="{0442FA04-340F-444D-BFE9-E74C97679A58}" dt="2023-05-26T11:54:23.392" v="6988" actId="47"/>
        <pc:sldMkLst>
          <pc:docMk/>
          <pc:sldMk cId="795902264" sldId="38345"/>
        </pc:sldMkLst>
      </pc:sldChg>
      <pc:sldChg chg="add">
        <pc:chgData name="Anuj Kumar" userId="fbbf561fc1d5fd09" providerId="LiveId" clId="{0442FA04-340F-444D-BFE9-E74C97679A58}" dt="2023-05-26T11:55:06.120" v="7002"/>
        <pc:sldMkLst>
          <pc:docMk/>
          <pc:sldMk cId="1663646927" sldId="38345"/>
        </pc:sldMkLst>
      </pc:sldChg>
      <pc:sldChg chg="add del">
        <pc:chgData name="Anuj Kumar" userId="fbbf561fc1d5fd09" providerId="LiveId" clId="{0442FA04-340F-444D-BFE9-E74C97679A58}" dt="2023-05-26T11:54:23.622" v="6989" actId="47"/>
        <pc:sldMkLst>
          <pc:docMk/>
          <pc:sldMk cId="476755415" sldId="38346"/>
        </pc:sldMkLst>
      </pc:sldChg>
      <pc:sldChg chg="add">
        <pc:chgData name="Anuj Kumar" userId="fbbf561fc1d5fd09" providerId="LiveId" clId="{0442FA04-340F-444D-BFE9-E74C97679A58}" dt="2023-05-26T11:55:06.120" v="7002"/>
        <pc:sldMkLst>
          <pc:docMk/>
          <pc:sldMk cId="1298811761" sldId="38346"/>
        </pc:sldMkLst>
      </pc:sldChg>
      <pc:sldChg chg="add">
        <pc:chgData name="Anuj Kumar" userId="fbbf561fc1d5fd09" providerId="LiveId" clId="{0442FA04-340F-444D-BFE9-E74C97679A58}" dt="2023-05-26T11:55:06.120" v="7002"/>
        <pc:sldMkLst>
          <pc:docMk/>
          <pc:sldMk cId="721455223" sldId="38347"/>
        </pc:sldMkLst>
      </pc:sldChg>
      <pc:sldChg chg="add del">
        <pc:chgData name="Anuj Kumar" userId="fbbf561fc1d5fd09" providerId="LiveId" clId="{0442FA04-340F-444D-BFE9-E74C97679A58}" dt="2023-05-26T11:54:23.793" v="6990" actId="47"/>
        <pc:sldMkLst>
          <pc:docMk/>
          <pc:sldMk cId="904062961" sldId="38347"/>
        </pc:sldMkLst>
      </pc:sldChg>
      <pc:sldChg chg="add del">
        <pc:chgData name="Anuj Kumar" userId="fbbf561fc1d5fd09" providerId="LiveId" clId="{0442FA04-340F-444D-BFE9-E74C97679A58}" dt="2023-05-26T11:54:24.032" v="6991" actId="47"/>
        <pc:sldMkLst>
          <pc:docMk/>
          <pc:sldMk cId="286361790" sldId="38348"/>
        </pc:sldMkLst>
      </pc:sldChg>
      <pc:sldChg chg="add">
        <pc:chgData name="Anuj Kumar" userId="fbbf561fc1d5fd09" providerId="LiveId" clId="{0442FA04-340F-444D-BFE9-E74C97679A58}" dt="2023-05-26T11:55:06.120" v="7002"/>
        <pc:sldMkLst>
          <pc:docMk/>
          <pc:sldMk cId="773144167" sldId="38348"/>
        </pc:sldMkLst>
      </pc:sldChg>
      <pc:sldChg chg="add del">
        <pc:chgData name="Anuj Kumar" userId="fbbf561fc1d5fd09" providerId="LiveId" clId="{0442FA04-340F-444D-BFE9-E74C97679A58}" dt="2023-05-26T11:54:24.211" v="6992" actId="47"/>
        <pc:sldMkLst>
          <pc:docMk/>
          <pc:sldMk cId="727809012" sldId="38349"/>
        </pc:sldMkLst>
      </pc:sldChg>
      <pc:sldChg chg="add">
        <pc:chgData name="Anuj Kumar" userId="fbbf561fc1d5fd09" providerId="LiveId" clId="{0442FA04-340F-444D-BFE9-E74C97679A58}" dt="2023-05-26T11:55:06.120" v="7002"/>
        <pc:sldMkLst>
          <pc:docMk/>
          <pc:sldMk cId="3432122656" sldId="38349"/>
        </pc:sldMkLst>
      </pc:sldChg>
      <pc:sldChg chg="add">
        <pc:chgData name="Anuj Kumar" userId="fbbf561fc1d5fd09" providerId="LiveId" clId="{0442FA04-340F-444D-BFE9-E74C97679A58}" dt="2023-05-26T11:55:06.120" v="7002"/>
        <pc:sldMkLst>
          <pc:docMk/>
          <pc:sldMk cId="154756864" sldId="38350"/>
        </pc:sldMkLst>
      </pc:sldChg>
      <pc:sldChg chg="add del">
        <pc:chgData name="Anuj Kumar" userId="fbbf561fc1d5fd09" providerId="LiveId" clId="{0442FA04-340F-444D-BFE9-E74C97679A58}" dt="2023-05-26T11:54:24.416" v="6993" actId="47"/>
        <pc:sldMkLst>
          <pc:docMk/>
          <pc:sldMk cId="1297632641" sldId="38350"/>
        </pc:sldMkLst>
      </pc:sldChg>
      <pc:sldChg chg="add">
        <pc:chgData name="Anuj Kumar" userId="fbbf561fc1d5fd09" providerId="LiveId" clId="{0442FA04-340F-444D-BFE9-E74C97679A58}" dt="2023-05-26T11:55:06.120" v="7002"/>
        <pc:sldMkLst>
          <pc:docMk/>
          <pc:sldMk cId="2792248458" sldId="38351"/>
        </pc:sldMkLst>
      </pc:sldChg>
      <pc:sldChg chg="add del">
        <pc:chgData name="Anuj Kumar" userId="fbbf561fc1d5fd09" providerId="LiveId" clId="{0442FA04-340F-444D-BFE9-E74C97679A58}" dt="2023-05-26T11:54:24.616" v="6994" actId="47"/>
        <pc:sldMkLst>
          <pc:docMk/>
          <pc:sldMk cId="3180411002" sldId="38351"/>
        </pc:sldMkLst>
      </pc:sldChg>
      <pc:sldChg chg="add">
        <pc:chgData name="Anuj Kumar" userId="fbbf561fc1d5fd09" providerId="LiveId" clId="{0442FA04-340F-444D-BFE9-E74C97679A58}" dt="2023-05-26T11:55:06.120" v="7002"/>
        <pc:sldMkLst>
          <pc:docMk/>
          <pc:sldMk cId="595726425" sldId="38352"/>
        </pc:sldMkLst>
      </pc:sldChg>
      <pc:sldChg chg="add del">
        <pc:chgData name="Anuj Kumar" userId="fbbf561fc1d5fd09" providerId="LiveId" clId="{0442FA04-340F-444D-BFE9-E74C97679A58}" dt="2023-05-26T11:54:24.838" v="6995" actId="47"/>
        <pc:sldMkLst>
          <pc:docMk/>
          <pc:sldMk cId="1494493447" sldId="38352"/>
        </pc:sldMkLst>
      </pc:sldChg>
      <pc:sldChg chg="add del">
        <pc:chgData name="Anuj Kumar" userId="fbbf561fc1d5fd09" providerId="LiveId" clId="{0442FA04-340F-444D-BFE9-E74C97679A58}" dt="2023-05-26T11:54:25.029" v="6996" actId="47"/>
        <pc:sldMkLst>
          <pc:docMk/>
          <pc:sldMk cId="164162544" sldId="38353"/>
        </pc:sldMkLst>
      </pc:sldChg>
      <pc:sldChg chg="add">
        <pc:chgData name="Anuj Kumar" userId="fbbf561fc1d5fd09" providerId="LiveId" clId="{0442FA04-340F-444D-BFE9-E74C97679A58}" dt="2023-05-26T11:55:06.120" v="7002"/>
        <pc:sldMkLst>
          <pc:docMk/>
          <pc:sldMk cId="3221447698" sldId="38353"/>
        </pc:sldMkLst>
      </pc:sldChg>
      <pc:sldChg chg="add">
        <pc:chgData name="Anuj Kumar" userId="fbbf561fc1d5fd09" providerId="LiveId" clId="{0442FA04-340F-444D-BFE9-E74C97679A58}" dt="2023-05-26T11:55:06.120" v="7002"/>
        <pc:sldMkLst>
          <pc:docMk/>
          <pc:sldMk cId="166755007" sldId="38354"/>
        </pc:sldMkLst>
      </pc:sldChg>
      <pc:sldChg chg="add del">
        <pc:chgData name="Anuj Kumar" userId="fbbf561fc1d5fd09" providerId="LiveId" clId="{0442FA04-340F-444D-BFE9-E74C97679A58}" dt="2023-05-26T11:54:25.274" v="6997" actId="47"/>
        <pc:sldMkLst>
          <pc:docMk/>
          <pc:sldMk cId="505529523" sldId="38354"/>
        </pc:sldMkLst>
      </pc:sldChg>
      <pc:sldChg chg="add">
        <pc:chgData name="Anuj Kumar" userId="fbbf561fc1d5fd09" providerId="LiveId" clId="{0442FA04-340F-444D-BFE9-E74C97679A58}" dt="2023-05-26T11:55:06.120" v="7002"/>
        <pc:sldMkLst>
          <pc:docMk/>
          <pc:sldMk cId="556204549" sldId="38355"/>
        </pc:sldMkLst>
      </pc:sldChg>
      <pc:sldChg chg="add del">
        <pc:chgData name="Anuj Kumar" userId="fbbf561fc1d5fd09" providerId="LiveId" clId="{0442FA04-340F-444D-BFE9-E74C97679A58}" dt="2023-05-26T11:54:25.527" v="6998" actId="47"/>
        <pc:sldMkLst>
          <pc:docMk/>
          <pc:sldMk cId="4277440898" sldId="38355"/>
        </pc:sldMkLst>
      </pc:sldChg>
      <pc:sldChg chg="add">
        <pc:chgData name="Anuj Kumar" userId="fbbf561fc1d5fd09" providerId="LiveId" clId="{0442FA04-340F-444D-BFE9-E74C97679A58}" dt="2023-05-26T11:55:06.120" v="7002"/>
        <pc:sldMkLst>
          <pc:docMk/>
          <pc:sldMk cId="541515927" sldId="38356"/>
        </pc:sldMkLst>
      </pc:sldChg>
      <pc:sldChg chg="add del">
        <pc:chgData name="Anuj Kumar" userId="fbbf561fc1d5fd09" providerId="LiveId" clId="{0442FA04-340F-444D-BFE9-E74C97679A58}" dt="2023-05-26T11:54:25.838" v="6999" actId="47"/>
        <pc:sldMkLst>
          <pc:docMk/>
          <pc:sldMk cId="2229162137" sldId="38356"/>
        </pc:sldMkLst>
      </pc:sldChg>
      <pc:sldChg chg="add">
        <pc:chgData name="Anuj Kumar" userId="fbbf561fc1d5fd09" providerId="LiveId" clId="{0442FA04-340F-444D-BFE9-E74C97679A58}" dt="2023-05-26T11:55:06.120" v="7002"/>
        <pc:sldMkLst>
          <pc:docMk/>
          <pc:sldMk cId="1183825583" sldId="38357"/>
        </pc:sldMkLst>
      </pc:sldChg>
      <pc:sldChg chg="add del">
        <pc:chgData name="Anuj Kumar" userId="fbbf561fc1d5fd09" providerId="LiveId" clId="{0442FA04-340F-444D-BFE9-E74C97679A58}" dt="2023-05-26T11:54:26.242" v="7000" actId="47"/>
        <pc:sldMkLst>
          <pc:docMk/>
          <pc:sldMk cId="3773415605" sldId="38357"/>
        </pc:sldMkLst>
      </pc:sldChg>
      <pc:sldChg chg="add del">
        <pc:chgData name="Anuj Kumar" userId="fbbf561fc1d5fd09" providerId="LiveId" clId="{0442FA04-340F-444D-BFE9-E74C97679A58}" dt="2023-05-26T11:54:26.847" v="7001" actId="47"/>
        <pc:sldMkLst>
          <pc:docMk/>
          <pc:sldMk cId="955705897" sldId="38358"/>
        </pc:sldMkLst>
      </pc:sldChg>
      <pc:sldChg chg="add">
        <pc:chgData name="Anuj Kumar" userId="fbbf561fc1d5fd09" providerId="LiveId" clId="{0442FA04-340F-444D-BFE9-E74C97679A58}" dt="2023-05-26T11:55:06.120" v="7002"/>
        <pc:sldMkLst>
          <pc:docMk/>
          <pc:sldMk cId="2325839172" sldId="38358"/>
        </pc:sldMkLst>
      </pc:sldChg>
      <pc:sldChg chg="modSp add mod">
        <pc:chgData name="Anuj Kumar" userId="fbbf561fc1d5fd09" providerId="LiveId" clId="{0442FA04-340F-444D-BFE9-E74C97679A58}" dt="2023-05-26T11:57:56.184" v="7094" actId="6549"/>
        <pc:sldMkLst>
          <pc:docMk/>
          <pc:sldMk cId="1612146125" sldId="38359"/>
        </pc:sldMkLst>
        <pc:spChg chg="mod">
          <ac:chgData name="Anuj Kumar" userId="fbbf561fc1d5fd09" providerId="LiveId" clId="{0442FA04-340F-444D-BFE9-E74C97679A58}" dt="2023-05-26T11:57:56.184" v="7094" actId="6549"/>
          <ac:spMkLst>
            <pc:docMk/>
            <pc:sldMk cId="1612146125" sldId="38359"/>
            <ac:spMk id="7" creationId="{00000000-0000-0000-0000-000000000000}"/>
          </ac:spMkLst>
        </pc:spChg>
      </pc:sldChg>
      <pc:sldChg chg="modSp add mod">
        <pc:chgData name="Anuj Kumar" userId="fbbf561fc1d5fd09" providerId="LiveId" clId="{0442FA04-340F-444D-BFE9-E74C97679A58}" dt="2023-05-26T16:19:43.673" v="8435" actId="20577"/>
        <pc:sldMkLst>
          <pc:docMk/>
          <pc:sldMk cId="132283964" sldId="38360"/>
        </pc:sldMkLst>
        <pc:spChg chg="mod">
          <ac:chgData name="Anuj Kumar" userId="fbbf561fc1d5fd09" providerId="LiveId" clId="{0442FA04-340F-444D-BFE9-E74C97679A58}" dt="2023-05-26T16:19:43.673" v="8435" actId="20577"/>
          <ac:spMkLst>
            <pc:docMk/>
            <pc:sldMk cId="132283964" sldId="38360"/>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26-05-2023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146724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23</a:t>
            </a:fld>
            <a:endParaRPr lang="en-US"/>
          </a:p>
        </p:txBody>
      </p:sp>
    </p:spTree>
    <p:extLst>
      <p:ext uri="{BB962C8B-B14F-4D97-AF65-F5344CB8AC3E}">
        <p14:creationId xmlns:p14="http://schemas.microsoft.com/office/powerpoint/2010/main" val="348268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422708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26</a:t>
            </a:fld>
            <a:endParaRPr lang="en-US"/>
          </a:p>
        </p:txBody>
      </p:sp>
    </p:spTree>
    <p:extLst>
      <p:ext uri="{BB962C8B-B14F-4D97-AF65-F5344CB8AC3E}">
        <p14:creationId xmlns:p14="http://schemas.microsoft.com/office/powerpoint/2010/main" val="48429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66656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30</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33</a:t>
            </a:fld>
            <a:endParaRPr lang="en-US"/>
          </a:p>
        </p:txBody>
      </p:sp>
    </p:spTree>
    <p:extLst>
      <p:ext uri="{BB962C8B-B14F-4D97-AF65-F5344CB8AC3E}">
        <p14:creationId xmlns:p14="http://schemas.microsoft.com/office/powerpoint/2010/main" val="249034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34</a:t>
            </a:fld>
            <a:endParaRPr lang="en-US"/>
          </a:p>
        </p:txBody>
      </p:sp>
    </p:spTree>
    <p:extLst>
      <p:ext uri="{BB962C8B-B14F-4D97-AF65-F5344CB8AC3E}">
        <p14:creationId xmlns:p14="http://schemas.microsoft.com/office/powerpoint/2010/main" val="38031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56589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37</a:t>
            </a:fld>
            <a:endParaRPr lang="en-US"/>
          </a:p>
        </p:txBody>
      </p:sp>
    </p:spTree>
    <p:extLst>
      <p:ext uri="{BB962C8B-B14F-4D97-AF65-F5344CB8AC3E}">
        <p14:creationId xmlns:p14="http://schemas.microsoft.com/office/powerpoint/2010/main" val="1835242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1773712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40</a:t>
            </a:fld>
            <a:endParaRPr lang="en-US"/>
          </a:p>
        </p:txBody>
      </p:sp>
    </p:spTree>
    <p:extLst>
      <p:ext uri="{BB962C8B-B14F-4D97-AF65-F5344CB8AC3E}">
        <p14:creationId xmlns:p14="http://schemas.microsoft.com/office/powerpoint/2010/main" val="2597695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422118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253954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1988350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2954183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47</a:t>
            </a:fld>
            <a:endParaRPr lang="en-US"/>
          </a:p>
        </p:txBody>
      </p:sp>
    </p:spTree>
    <p:extLst>
      <p:ext uri="{BB962C8B-B14F-4D97-AF65-F5344CB8AC3E}">
        <p14:creationId xmlns:p14="http://schemas.microsoft.com/office/powerpoint/2010/main" val="4101472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208549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12</a:t>
            </a:fld>
            <a:endParaRPr lang="en-US"/>
          </a:p>
        </p:txBody>
      </p:sp>
    </p:spTree>
    <p:extLst>
      <p:ext uri="{BB962C8B-B14F-4D97-AF65-F5344CB8AC3E}">
        <p14:creationId xmlns:p14="http://schemas.microsoft.com/office/powerpoint/2010/main" val="3171861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2970504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51</a:t>
            </a:fld>
            <a:endParaRPr lang="en-US"/>
          </a:p>
        </p:txBody>
      </p:sp>
    </p:spTree>
    <p:extLst>
      <p:ext uri="{BB962C8B-B14F-4D97-AF65-F5344CB8AC3E}">
        <p14:creationId xmlns:p14="http://schemas.microsoft.com/office/powerpoint/2010/main" val="2805656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53</a:t>
            </a:fld>
            <a:endParaRPr lang="en-US"/>
          </a:p>
        </p:txBody>
      </p:sp>
    </p:spTree>
    <p:extLst>
      <p:ext uri="{BB962C8B-B14F-4D97-AF65-F5344CB8AC3E}">
        <p14:creationId xmlns:p14="http://schemas.microsoft.com/office/powerpoint/2010/main" val="742282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1656854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55</a:t>
            </a:fld>
            <a:endParaRPr lang="en-US"/>
          </a:p>
        </p:txBody>
      </p:sp>
    </p:spTree>
    <p:extLst>
      <p:ext uri="{BB962C8B-B14F-4D97-AF65-F5344CB8AC3E}">
        <p14:creationId xmlns:p14="http://schemas.microsoft.com/office/powerpoint/2010/main" val="270065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3290337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58</a:t>
            </a:fld>
            <a:endParaRPr lang="en-US"/>
          </a:p>
        </p:txBody>
      </p:sp>
    </p:spTree>
    <p:extLst>
      <p:ext uri="{BB962C8B-B14F-4D97-AF65-F5344CB8AC3E}">
        <p14:creationId xmlns:p14="http://schemas.microsoft.com/office/powerpoint/2010/main" val="358972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59</a:t>
            </a:fld>
            <a:endParaRPr lang="en-US"/>
          </a:p>
        </p:txBody>
      </p:sp>
    </p:spTree>
    <p:extLst>
      <p:ext uri="{BB962C8B-B14F-4D97-AF65-F5344CB8AC3E}">
        <p14:creationId xmlns:p14="http://schemas.microsoft.com/office/powerpoint/2010/main" val="148262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60</a:t>
            </a:fld>
            <a:endParaRPr lang="en-US"/>
          </a:p>
        </p:txBody>
      </p:sp>
    </p:spTree>
    <p:extLst>
      <p:ext uri="{BB962C8B-B14F-4D97-AF65-F5344CB8AC3E}">
        <p14:creationId xmlns:p14="http://schemas.microsoft.com/office/powerpoint/2010/main" val="173479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335199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15</a:t>
            </a:fld>
            <a:endParaRPr lang="en-US"/>
          </a:p>
        </p:txBody>
      </p:sp>
    </p:spTree>
    <p:extLst>
      <p:ext uri="{BB962C8B-B14F-4D97-AF65-F5344CB8AC3E}">
        <p14:creationId xmlns:p14="http://schemas.microsoft.com/office/powerpoint/2010/main" val="405762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93530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104824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19</a:t>
            </a:fld>
            <a:endParaRPr lang="en-US"/>
          </a:p>
        </p:txBody>
      </p:sp>
    </p:spTree>
    <p:extLst>
      <p:ext uri="{BB962C8B-B14F-4D97-AF65-F5344CB8AC3E}">
        <p14:creationId xmlns:p14="http://schemas.microsoft.com/office/powerpoint/2010/main" val="88082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273972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26-05-2023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26-05-2023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ndian-Origin Sikh Becomes First Turban-Wearing Lord Mayor of UK City  Coventry">
            <a:extLst>
              <a:ext uri="{FF2B5EF4-FFF2-40B4-BE49-F238E27FC236}">
                <a16:creationId xmlns:a16="http://schemas.microsoft.com/office/drawing/2014/main" id="{EAE0A391-6BAA-11A8-F8C7-70A756640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221" y="1725623"/>
            <a:ext cx="6965399" cy="340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अभी हाल ही में जसवंत सिंह बिर्दी को ‘कोवेन्ट्री’ शहर के लॉर्ड मेयर के रूप में नियुक्त किया गया है । </a:t>
            </a:r>
          </a:p>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वे ब्रिटेन के ‘कोवेन्ट्री’ शहर के लॉर्ड मेयर के रूप में नियुक्त वाले पहले भारतीय मूल के पहले सिख बन गए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कोवेंट्री, यूनाइटेड किंगडम के वेस्ट मिडलैंड्स में स्थित एक शहर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लॉर्ड मेयर की भूमिका निभाने का मतलब नगर परिषद के अध्यक्ष का पद ग्रहण करना भी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जसवंत सिंह बिर्दी मूल रूप से पंजाब, भारत के रहने वाले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अपने विविध समुदाय के लिए जाने जाने वाले इस शहर ने जसवंत सिंह बिर्दी की नियुक्ति को प्रगति और समावेशिता के प्रतीक के रूप में अपनाया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लॉर्ड मेयर की भूमिका के लिए उनका उत्थान विविधता को बढ़ावा देने और विभिन्न पृष्ठभूमि के व्यक्तियों के योगदान को पहचानने के लिए शहर की प्रतिबद्धता का प्रमाण है ।</a:t>
            </a:r>
          </a:p>
          <a:p>
            <a:pPr marL="0" lvl="1" algn="just"/>
            <a:r>
              <a:rPr lang="hi-IN" sz="3200" b="1" dirty="0">
                <a:ln>
                  <a:solidFill>
                    <a:srgbClr val="7030A0"/>
                  </a:solidFill>
                </a:ln>
                <a:solidFill>
                  <a:srgbClr val="040F79"/>
                </a:solidFill>
                <a:latin typeface="Kokila" pitchFamily="34" charset="0"/>
                <a:ea typeface="Arial Unicode MS" pitchFamily="34" charset="-128"/>
                <a:cs typeface="Kokila" pitchFamily="34" charset="0"/>
              </a:rPr>
              <a:t>ब्रिटेन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लंदन</a:t>
            </a:r>
            <a:endParaRPr lang="en-US" sz="32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मुद्रा : पाउंड स्टर्लिंग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प्रधान मंत्री</a:t>
            </a:r>
            <a:r>
              <a:rPr lang="en-US"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ऋषि सुनक</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सम्राट</a:t>
            </a:r>
            <a:r>
              <a:rPr lang="en-US"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चार्ल्स तृतीय</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806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समर्थ (</a:t>
            </a:r>
            <a:r>
              <a:rPr lang="en-US" sz="3600" b="1" dirty="0">
                <a:ln>
                  <a:solidFill>
                    <a:srgbClr val="C00000"/>
                  </a:solidFill>
                </a:ln>
                <a:solidFill>
                  <a:srgbClr val="C00000"/>
                </a:solidFill>
                <a:latin typeface="Kokila" pitchFamily="34" charset="0"/>
                <a:ea typeface="Arial Unicode MS" pitchFamily="34" charset="-128"/>
                <a:cs typeface="Kokila" pitchFamily="34" charset="0"/>
              </a:rPr>
              <a:t>SAMARTH</a:t>
            </a:r>
            <a:r>
              <a:rPr lang="hi-IN" sz="3600" b="1" dirty="0">
                <a:ln>
                  <a:solidFill>
                    <a:srgbClr val="C00000"/>
                  </a:solidFill>
                </a:ln>
                <a:solidFill>
                  <a:srgbClr val="C00000"/>
                </a:solidFill>
                <a:latin typeface="Kokila" pitchFamily="34" charset="0"/>
                <a:ea typeface="Arial Unicode MS" pitchFamily="34" charset="-128"/>
                <a:cs typeface="Kokila" pitchFamily="34" charset="0"/>
              </a:rPr>
              <a:t>)</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नामक अभियान को निम्न में से किसके द्वारा शुरू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The campaign named 'SAMARTH' was started by which of the following</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पुष्कर सिंह धामी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Pushkar Singh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Dhami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 शाह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Amit Shah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द्रौपदी मुर्मु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Draupadi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Murmu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गिरिराज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Giriraj Singh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SAMARTH campaign to promote digital transactions in gram panchayats; thrust  on women's empowerment, ET Government">
            <a:extLst>
              <a:ext uri="{FF2B5EF4-FFF2-40B4-BE49-F238E27FC236}">
                <a16:creationId xmlns:a16="http://schemas.microsoft.com/office/drawing/2014/main" id="{43ECAB79-A0F6-BA24-7602-71DA2F395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8156"/>
            <a:ext cx="5350523" cy="380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केन्द्रीय मंत्री गिरिराज सिंह ने ‘समर्थ (SAMARTH)’ नामक अभियान को लॉन्च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ग्रामीण विकास मंत्रालय ने ग्रामीण क्षेत्रों में डिजिटल लेनदेन को बढ़ावा देने के लिए "50,000 ग्राम पंचायतों में डिजिटल लेनदेन को बढ़ावा देने पर समर्थ अभियान" शुरू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केंद्रीय मंत्री गिरिराज सिंह ने लखनऊ में</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अभियान की शुरुआत 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अभियान का उद्देश्य – ग्राम पंचायत स्तर पर डिजिटल लेनदेन को बढ़ावा देना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1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1 फरवरी, 2023 से शुरू हुआ और 15 अगस्त, 2023 तक आज़ादी के अमृतमहोत्सव के अंतर्गत जारी रहेगा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अभियान विशेष रूप से महिलाओं पर ध्यान केंद्रित करता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उत्तर प्रदेश सरकार द्वारा गांवों में बनाए जा रहे डिजिटल ग्राम सचिवालय में बैंक सखियों की सेवाएं भी देने का प्रावधान होगा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214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16758"/>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निम्न में से किसे ‘इन्टरनेट एंड मोबाइल एसोसिएशन ऑफ़ इंडिया’ (IAMAI) के चेयरपर्सन के रूप में नियुक्त किया गया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chairperson of the Internet and Mobile Association of India (IAMAI)</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निखिल कामत / Nikhil Kamat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हर्ष जैन / Harsha Jain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अमिताभ कान्त / Amitabh Kant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पूर्वी सचदेवा / Purvi </a:t>
            </a:r>
            <a:r>
              <a:rPr lang="en-US" sz="3200" b="1" dirty="0">
                <a:ln>
                  <a:solidFill>
                    <a:srgbClr val="002060"/>
                  </a:solidFill>
                </a:ln>
                <a:solidFill>
                  <a:srgbClr val="040F79"/>
                </a:solidFill>
                <a:latin typeface="Kokila" pitchFamily="34" charset="0"/>
                <a:ea typeface="Arial Unicode MS" pitchFamily="34" charset="-128"/>
                <a:cs typeface="Kokila" pitchFamily="34" charset="0"/>
              </a:rPr>
              <a:t>Sachdeva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Dream11 Founder Harsh Jain Elected Chairperson of IAMAI, Indian  Entrepreneurs Lead the Way">
            <a:extLst>
              <a:ext uri="{FF2B5EF4-FFF2-40B4-BE49-F238E27FC236}">
                <a16:creationId xmlns:a16="http://schemas.microsoft.com/office/drawing/2014/main" id="{5F1B8ACD-758D-DDC7-81E8-3B8790E32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829" y="1590294"/>
            <a:ext cx="6566807" cy="367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अभी हाल ही में 'इंटरनेट एंड मोबाइल एसोसिएशन ऑफ इंडिया' (</a:t>
            </a:r>
            <a:r>
              <a:rPr lang="en-IN" sz="3200" b="1" dirty="0">
                <a:ln>
                  <a:solidFill>
                    <a:srgbClr val="7030A0"/>
                  </a:solidFill>
                </a:ln>
                <a:solidFill>
                  <a:srgbClr val="040F79"/>
                </a:solidFill>
                <a:latin typeface="Kokila" pitchFamily="34" charset="0"/>
                <a:ea typeface="Arial Unicode MS" pitchFamily="34" charset="-128"/>
                <a:cs typeface="Kokila" pitchFamily="34" charset="0"/>
              </a:rPr>
              <a:t>IAMAI)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ने ऑनलाइन गेमिंग प्लेटफॉर्म 'ड्रीम 11' (</a:t>
            </a:r>
            <a:r>
              <a:rPr lang="en-IN" sz="3200" b="1" dirty="0">
                <a:ln>
                  <a:solidFill>
                    <a:srgbClr val="7030A0"/>
                  </a:solidFill>
                </a:ln>
                <a:solidFill>
                  <a:srgbClr val="040F79"/>
                </a:solidFill>
                <a:latin typeface="Kokila" pitchFamily="34" charset="0"/>
                <a:ea typeface="Arial Unicode MS" pitchFamily="34" charset="-128"/>
                <a:cs typeface="Kokila" pitchFamily="34" charset="0"/>
              </a:rPr>
              <a:t>Dream11)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सीईओ हर्ष जैन को एसोसिएशन का नया चेयरपर्सन चुना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उन्हें इस पद पर दो साल (2023-2025) के कार्यकाल के लिए चुना गया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हर्ष जैन ने </a:t>
            </a:r>
            <a:r>
              <a:rPr lang="en-IN" sz="3200" b="1" dirty="0">
                <a:ln>
                  <a:solidFill>
                    <a:srgbClr val="7030A0"/>
                  </a:solidFill>
                </a:ln>
                <a:solidFill>
                  <a:srgbClr val="040F79"/>
                </a:solidFill>
                <a:latin typeface="Kokila" pitchFamily="34" charset="0"/>
                <a:ea typeface="Arial Unicode MS" pitchFamily="34" charset="-128"/>
                <a:cs typeface="Kokila" pitchFamily="34" charset="0"/>
              </a:rPr>
              <a:t>IAMAI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में 'गूगल इंडिया' (</a:t>
            </a:r>
            <a:r>
              <a:rPr lang="en-IN" sz="3200" b="1" dirty="0">
                <a:ln>
                  <a:solidFill>
                    <a:srgbClr val="7030A0"/>
                  </a:solidFill>
                </a:ln>
                <a:solidFill>
                  <a:srgbClr val="040F79"/>
                </a:solidFill>
                <a:latin typeface="Kokila" pitchFamily="34" charset="0"/>
                <a:ea typeface="Arial Unicode MS" pitchFamily="34" charset="-128"/>
                <a:cs typeface="Kokila" pitchFamily="34" charset="0"/>
              </a:rPr>
              <a:t>Google India)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वाइस प्रेजिडेंट और कंट्री मैनेजर संजय गुप्ता की जगह ली है।</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इसके साथ ही 'मेकमाईट्रिप' (</a:t>
            </a:r>
            <a:r>
              <a:rPr lang="en-IN" sz="3200" b="1" dirty="0">
                <a:ln>
                  <a:solidFill>
                    <a:srgbClr val="7030A0"/>
                  </a:solidFill>
                </a:ln>
                <a:solidFill>
                  <a:srgbClr val="040F79"/>
                </a:solidFill>
                <a:latin typeface="Kokila" pitchFamily="34" charset="0"/>
                <a:ea typeface="Arial Unicode MS" pitchFamily="34" charset="-128"/>
                <a:cs typeface="Kokila" pitchFamily="34" charset="0"/>
              </a:rPr>
              <a:t>MakeMyTrip)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को- फाउंडर और ग्रुप के सीईओ राजेश मागो को </a:t>
            </a:r>
            <a:r>
              <a:rPr lang="en-IN" sz="3200" b="1" dirty="0">
                <a:ln>
                  <a:solidFill>
                    <a:srgbClr val="7030A0"/>
                  </a:solidFill>
                </a:ln>
                <a:solidFill>
                  <a:srgbClr val="040F79"/>
                </a:solidFill>
                <a:latin typeface="Kokila" pitchFamily="34" charset="0"/>
                <a:ea typeface="Arial Unicode MS" pitchFamily="34" charset="-128"/>
                <a:cs typeface="Kokila" pitchFamily="34" charset="0"/>
              </a:rPr>
              <a:t>IAMAI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वाइस चेयरमैन और 'टाइम्स इंटरनेट' (</a:t>
            </a:r>
            <a:r>
              <a:rPr lang="en-IN" sz="3200" b="1" dirty="0">
                <a:ln>
                  <a:solidFill>
                    <a:srgbClr val="7030A0"/>
                  </a:solidFill>
                </a:ln>
                <a:solidFill>
                  <a:srgbClr val="040F79"/>
                </a:solidFill>
                <a:latin typeface="Kokila" pitchFamily="34" charset="0"/>
                <a:ea typeface="Arial Unicode MS" pitchFamily="34" charset="-128"/>
                <a:cs typeface="Kokila" pitchFamily="34" charset="0"/>
              </a:rPr>
              <a:t>Times Internet)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वाइस चेयरमैन सत्यन गजवानी को कोषाध्यक्ष चुना गया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04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62B6FA-F781-6216-5C7F-99A540676B29}"/>
              </a:ext>
            </a:extLst>
          </p:cNvPr>
          <p:cNvPicPr>
            <a:picLocks noChangeAspect="1"/>
          </p:cNvPicPr>
          <p:nvPr/>
        </p:nvPicPr>
        <p:blipFill>
          <a:blip r:embed="rId2"/>
          <a:stretch>
            <a:fillRect/>
          </a:stretch>
        </p:blipFill>
        <p:spPr>
          <a:xfrm>
            <a:off x="5141167" y="1910935"/>
            <a:ext cx="6503437" cy="3036129"/>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मेकमाईट्रिप के सह-संस्थापक और समूह सीईओ राजेश मागो ने वाइस चेयरमैन पद पर शिवनाथ ठुकराल का और टाइम्स इंटरनेट के वाइस चेयरमैन सत्यन गंजवानी ने कोषाध्यक्ष पद पर हर्षिल माथुर का स्थान लिया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आईएएमएआई (IAMAI) संचालन परिषद का चुनाव हर दो साल में होता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28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विश्व सिजोफ्रेनिया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World Schizophrenia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27 मई / 27 May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235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World Schizophrenia Day - May 24, 2023 - Happy Days 365">
            <a:extLst>
              <a:ext uri="{FF2B5EF4-FFF2-40B4-BE49-F238E27FC236}">
                <a16:creationId xmlns:a16="http://schemas.microsoft.com/office/drawing/2014/main" id="{8F70F689-5DFF-0777-B25D-771622A10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576" y="1574997"/>
            <a:ext cx="6599367" cy="370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24 मई को हर साल विश्व सिजोफ्रेनिया दिवस मनाया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सिजोफ्रेनिया एक गंभीर मानसिक बीमारी है, जो ज्यादातर 16 साल से लेकर 45 साल की उम्र के लोगों में देखने को मिलती है। इस गंभीर मानसिक बीमारी के कारण युवाओं में आत्महत्या के मामले भी बढ़ते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 दुनिया में सिजोफ्रेनिया को लेकर जागरूकता फैलाने और इस बीमारी से जूझ रहे लोगों को बेहतर स्वास्थ्य सुविधा उपलब्ध कराने के उद्देश्य से 24 मई को विश्व सिजोफ्रेनिया जागरूकता दिवस मनाया जाता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14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बीमारी में व्यक्ति काल्पनिक और वास्तविक वस्तुओं को समझने में भूल कर बैठता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परिणामस्वरूप रोगी का वास्तविकता से संबंध टूट जाता है, जिसके कारण उसके सोचने समझने की क्षमता पर असर पड़ता है, और वह जीवन की जिम्मेदारियों को संभालने में असमर्थ रहता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सही समय पर इलाज और सपोर्ट न मिल पाने की स्थिति में मरीज पागल हो सकता है और मौत भी हो सकती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616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किस राज्य ने ग्रीन हाइड्रोजन पॉलिसी तैयार करने की घोषणा की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state has recently announced the preparation of Green Hydrogen Policy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हिमाचल प्रदेश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Him</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achal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Green Hydrogen Policy Declared By Government of India">
            <a:extLst>
              <a:ext uri="{FF2B5EF4-FFF2-40B4-BE49-F238E27FC236}">
                <a16:creationId xmlns:a16="http://schemas.microsoft.com/office/drawing/2014/main" id="{920261C2-9A20-5906-2A17-6850E4588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035" y="1675876"/>
            <a:ext cx="6319643" cy="350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हिमाचल प्रदेश के मुख्यमंत्री सुखविंदर सिंह सुक्खू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Sukhvinder</a:t>
            </a:r>
            <a:r>
              <a:rPr lang="en-IN" sz="3600" b="1" dirty="0">
                <a:ln>
                  <a:solidFill>
                    <a:srgbClr val="7030A0"/>
                  </a:solidFill>
                </a:ln>
                <a:solidFill>
                  <a:srgbClr val="040F79"/>
                </a:solidFill>
                <a:latin typeface="Kokila" pitchFamily="34" charset="0"/>
                <a:ea typeface="Arial Unicode MS" pitchFamily="34" charset="-128"/>
                <a:cs typeface="Kokila" pitchFamily="34" charset="0"/>
              </a:rPr>
              <a:t> Singh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Sukhu</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हाल ही में 'ग्रीन हाइड्रोजन' नीति तैयार करने की घोषणा 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उद्देश्य राज्य को हरित हाइड्रोजन उत्पादन के लिए एक प्रमुख केंद्र के रूप में स्थापित करना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हिमाचल प्रदेश के सुरम्य राज्य में प्रचुर मात्रा में नवीकरणीय ऊर्जा संसाधन हैं, जिनमें पर्याप्त धूप, पानी और हवा शामिल हैं, जो इसे हरित हाइड्रोजन पैदा करने के लिए एक आदर्श स्थान बनाते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हरित हाइड्रोजन' नीति का प्राथमिक उद्देश्य'हरित हाइड्रोजन' नीति का प्राथमिक उद्देश्य बड़े पैमाने पर नवीकरणीय ऊर्जा परियोजनाओं में निवेश आकर्षित करना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उद्देश्य के लिए हिमाचल प्रदेश ने ऑयल इंडिया लिमिटेड के साथ एक औपचारिक समझौता किया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साझेदारी हरित हाइड्रोजन और हरित अमोनिया के पायलट उत्पादन के लिए अवसर पैदा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8042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शहर में इंडिया फार्मा पर अंतर्राष्ट्रीय सम्मलेन का उद्घाटन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city the International Conference on India Pharma was inaugurated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नोएडा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Noida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आगरा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Agra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जोधपुर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Jodhpur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Govt to organize international conference on Indian pharma, medical devices  26-27 May | Mint">
            <a:extLst>
              <a:ext uri="{FF2B5EF4-FFF2-40B4-BE49-F238E27FC236}">
                <a16:creationId xmlns:a16="http://schemas.microsoft.com/office/drawing/2014/main" id="{A06283E8-7AFE-1215-A7B1-0AC148B11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401" y="1705247"/>
            <a:ext cx="6156260" cy="344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केंद्रीय मंत्री मनसुख मंडाविया ने नई दिल्ली में इंडिया फार्मा, इंडिया मेडिकल डिवाइस पर अंतर्राष्ट्रीय सम्मेलन का उद्घाटन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मनसुख मंडाविया ने फार्मा और चिकित्सा उपकरण उद्योगों से किफायती और गुणवत्तापूर्ण उत्पादों के निर्माण पर ध्यान केंद्रित करने को कहा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बताया कि सरकार उद्योग को बढ़ावा देने के लिए बुनियादी रसायनों के लिए उत्पादन से जुड़ी प्रोत्साहन योजना लाने जा रही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अभी हाल ही में किसकी अध्यक्षता में केंद्र सरकार ने चीतों के स्थानान्तरण की समीक्षा, निगरानी के लिए एक समिति का गठन किया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Recently, under whose chairmanship has the central government constituted a committee to review and monitor the translocation of cheetahs</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डॉ. राजेश गोपाल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Dr. Rajesh Gopal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वैभव अरोड़ा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Vaibhav Arora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प्रो. रुक्मिणी यादव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Pro. Rukmini Yadav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मोहम्मद जावेद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Md. Jawed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06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Cheetahs in, govt to re-examine plan to shift Gir lions to Kuno | India  News,The Indian Express">
            <a:extLst>
              <a:ext uri="{FF2B5EF4-FFF2-40B4-BE49-F238E27FC236}">
                <a16:creationId xmlns:a16="http://schemas.microsoft.com/office/drawing/2014/main" id="{1217F716-93B3-12E1-C699-42844A247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868" y="1685524"/>
            <a:ext cx="6305744" cy="348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6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राष्ट्रीय बाघ संरक्षण प्राधिकरण ने मध्य प्रदेश वन विभाग और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NTCA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चीता परिचय की समीक्षा, प्रगति, निगरानी और सलाह के लिए चीता परियोजना संचालन समिति का गठन किया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समिति में 11 सदस्यों को शामिल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11 सदस्यीय समिति की अध्यक्षता ग्लोबल टाइगर फोरम के महासचिव डॉ राजेश गोपाल करेंगे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इसमें अंतरराष्ट्रीय चीता विशेषज्ञों का चार सदस्यीय परामर्श पैनल भी होगा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643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78478"/>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पशुधन के मेडिकल रिकॉर्ड के कम्प्यूटरीकरण के लिए ई–गवर्नेंस के लिए किसे स्कॉच सिल्वर अवार्ड 2023 से सम्मानित किया गया है ? </a:t>
            </a:r>
          </a:p>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Who has been awarded the </a:t>
            </a:r>
            <a:r>
              <a:rPr lang="en-US" sz="3300" b="1" dirty="0" err="1">
                <a:ln>
                  <a:solidFill>
                    <a:srgbClr val="002060"/>
                  </a:solidFill>
                </a:ln>
                <a:solidFill>
                  <a:srgbClr val="040F79"/>
                </a:solidFill>
                <a:latin typeface="Kokila" pitchFamily="34" charset="0"/>
                <a:ea typeface="Arial Unicode MS" pitchFamily="34" charset="-128"/>
                <a:cs typeface="Kokila" pitchFamily="34" charset="0"/>
              </a:rPr>
              <a:t>Skoch</a:t>
            </a:r>
            <a:r>
              <a:rPr lang="en-US" sz="3300" b="1" dirty="0">
                <a:ln>
                  <a:solidFill>
                    <a:srgbClr val="002060"/>
                  </a:solidFill>
                </a:ln>
                <a:solidFill>
                  <a:srgbClr val="040F79"/>
                </a:solidFill>
                <a:latin typeface="Kokila" pitchFamily="34" charset="0"/>
                <a:ea typeface="Arial Unicode MS" pitchFamily="34" charset="-128"/>
                <a:cs typeface="Kokila" pitchFamily="34" charset="0"/>
              </a:rPr>
              <a:t> Silver Award 2023 for e-governance for computerization of medical records of livestock</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पशुपालन विभाग, चंडीगढ़</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पशुपालन विभाग, मेरठ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पशुपालन विभाग, गुरुग्राम  </a:t>
            </a:r>
          </a:p>
          <a:p>
            <a:pPr marL="1077913" lvl="1" indent="-1077913" algn="just">
              <a:tabLst>
                <a:tab pos="627063" algn="l"/>
                <a:tab pos="1082675" algn="l"/>
              </a:tabLst>
            </a:pPr>
            <a:r>
              <a:rPr lang="en-IN" sz="3300" b="1" dirty="0">
                <a:ln>
                  <a:solidFill>
                    <a:srgbClr val="002060"/>
                  </a:solidFill>
                </a:ln>
                <a:solidFill>
                  <a:srgbClr val="040F79"/>
                </a:solidFill>
                <a:latin typeface="Kokila" pitchFamily="34" charset="0"/>
                <a:ea typeface="Arial Unicode MS" pitchFamily="34" charset="-128"/>
                <a:cs typeface="Kokila" pitchFamily="34" charset="0"/>
              </a:rPr>
              <a:t>		(d)</a:t>
            </a:r>
            <a:r>
              <a:rPr lang="hi-IN" sz="3300" b="1" dirty="0">
                <a:ln>
                  <a:solidFill>
                    <a:srgbClr val="002060"/>
                  </a:solidFill>
                </a:ln>
                <a:solidFill>
                  <a:srgbClr val="040F79"/>
                </a:solidFill>
                <a:latin typeface="Kokila" pitchFamily="34" charset="0"/>
                <a:ea typeface="Arial Unicode MS" pitchFamily="34" charset="-128"/>
                <a:cs typeface="Kokila" pitchFamily="34" charset="0"/>
              </a:rPr>
              <a:t> पशुपालन विभाग, दिल्ली </a:t>
            </a:r>
            <a:endParaRPr lang="en-US" sz="33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5721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SKOCH Group on Twitter: &quot;The SKOCH Star of Governance Award for the 'Animal  Husbandry &amp;amp; Fisheries' category is conferred upon the Government of  Andhra Pradesh, received by Dr Seediri Appalaraju, Hon'ble Minister, Animal  Husbandry, Dairy ...">
            <a:extLst>
              <a:ext uri="{FF2B5EF4-FFF2-40B4-BE49-F238E27FC236}">
                <a16:creationId xmlns:a16="http://schemas.microsoft.com/office/drawing/2014/main" id="{9B4EC1CF-F7FC-E9E5-1BA2-291BF9E04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94" y="1728760"/>
            <a:ext cx="6072285" cy="340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77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चंडीगढ़ के पशुपालन विभाग को स्कॉच सिल्वर अवार्ड 2023 से सम्मानित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पशुपालन और मत्स्य पालन विभाग, चंडीगढ़ को विभाग द्वारा इलाज किए जा रहे पशुधन के मेडिकल रिकॉर्ड के कम्प्यूटरीकरण के लिए ई-गवर्नेस के लिए स्कॉच सिल्वर अवार्ड 2023 दिया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देश में अपनी तरह का पहला प्रोजेक्ट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आवेदन का मुख्य उद्देश्य पशु मालिकों को इलाज के लिए अपने पशुओं के ऑनलाइन पंजीकरण की सुविधा प्रदान करना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5808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भोटो जात्रा</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नामक फेस्टिवल मनाया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celebrated the festival called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Bhoto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Jatra</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Srilanka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Bhutan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2326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Bhoto Jatra: A festival that celebrates Nepal's tale of jewel studded vest  – ThePrint – ANIFeed">
            <a:extLst>
              <a:ext uri="{FF2B5EF4-FFF2-40B4-BE49-F238E27FC236}">
                <a16:creationId xmlns:a16="http://schemas.microsoft.com/office/drawing/2014/main" id="{EEA67960-D213-898E-8E00-F99A68ECF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615" y="1290853"/>
            <a:ext cx="5709071" cy="427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EF70947B-6D93-D98E-81D6-CF824C4F6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324535"/>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‘भोटो जात्रा’ नामक फेस्टिवल नेपाल में मनाया जाता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‘भोटो जात्रा’ एक महीने तक चलने वाले रथ जुलूस का हिस्सा है जिसे रातो मछिंद्रनाथ जात्रा के नाम से जाना जाता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इसका उद्गम पुलचोक से होता है जहां लोहे की कील का उपयोग किए बिना लकड़ी से बने रथ का निर्माण किया जाता है और जुलूस ज्वालाखेल पर समाप्त होता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उनमें रातो मछिंद्रनाथ का एक खोया हुआ और पाया गया रत्नजटित नेपाली बनियान भोटो जनता के लिए प्रदर्शित किया गया है ताकि किंवदंती और परंपरा के अनुसार इसके "सही मालिक" को खोजा जा सके ।</a:t>
            </a:r>
            <a:endParaRPr lang="en-US" sz="34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2328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नेपाल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काठमांडू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नेपाली रुपया</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पुष्प कमल दहल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भाषा</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नेपाली</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1274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नितेश पांडे का निधन हो गया । वे कौन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Nitesh Pandey passed away. Who were they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समाज सेवक / Social Worker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अभिनेता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Actor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राजनेता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Politician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नर्तक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Dancer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2986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Actor Nitesh Pandey found dead at Igatpuri - Times of India">
            <a:extLst>
              <a:ext uri="{FF2B5EF4-FFF2-40B4-BE49-F238E27FC236}">
                <a16:creationId xmlns:a16="http://schemas.microsoft.com/office/drawing/2014/main" id="{91CCD5C3-E7F7-D832-D1AC-7D7F72A1D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864" y="1392193"/>
            <a:ext cx="5438483" cy="407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टीवी अभिनेता नितेश पांडे का 51 साल की उम्र में कार्डियक अरेस्ट की वजह से निधन हो गया है</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नितेश पांडे तेजस, मंजिल अपनी अपना, साया, अस्तित्व एक प्रेम कहानी, जस्टजू और दुर्गेश नंदिनी जैसे टीवी शो में काम कर चुके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साथ ही उन्होंने बधाई दो, ओम शांति ओम और खोसला का घोसला जैसी फेमस फिल्मों में भी काम किया है । </a:t>
            </a:r>
          </a:p>
          <a:p>
            <a:pPr marL="571500" lvl="1" indent="-571500" algn="just">
              <a:buFont typeface="Arial" panose="020B0604020202020204" pitchFamily="34" charset="0"/>
              <a:buChar char="•"/>
            </a:pPr>
            <a:r>
              <a:rPr lang="hi-IN" sz="3600" b="1">
                <a:ln>
                  <a:solidFill>
                    <a:srgbClr val="7030A0"/>
                  </a:solidFill>
                </a:ln>
                <a:solidFill>
                  <a:srgbClr val="040F79"/>
                </a:solidFill>
                <a:latin typeface="Kokila" pitchFamily="34" charset="0"/>
                <a:ea typeface="Arial Unicode MS" pitchFamily="34" charset="-128"/>
                <a:cs typeface="Kokila" pitchFamily="34" charset="0"/>
              </a:rPr>
              <a:t>अनुपमा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और प्यार का दर्द है मीठा मीठा प्यारा प्यारा उनकी आखिरी टीवी </a:t>
            </a:r>
            <a:r>
              <a:rPr lang="hi-IN" sz="3600" b="1">
                <a:ln>
                  <a:solidFill>
                    <a:srgbClr val="7030A0"/>
                  </a:solidFill>
                </a:ln>
                <a:solidFill>
                  <a:srgbClr val="040F79"/>
                </a:solidFill>
                <a:latin typeface="Kokila" pitchFamily="34" charset="0"/>
                <a:ea typeface="Arial Unicode MS" pitchFamily="34" charset="-128"/>
                <a:cs typeface="Kokila" pitchFamily="34" charset="0"/>
              </a:rPr>
              <a:t>प्रस्तुति है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569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a:t>
            </a:r>
            <a:r>
              <a:rPr lang="en-US" sz="3600" b="1" dirty="0">
                <a:ln>
                  <a:solidFill>
                    <a:srgbClr val="C00000"/>
                  </a:solidFill>
                </a:ln>
                <a:solidFill>
                  <a:srgbClr val="C00000"/>
                </a:solidFill>
                <a:latin typeface="Kokila" pitchFamily="34" charset="0"/>
                <a:ea typeface="Arial Unicode MS" pitchFamily="34" charset="-128"/>
                <a:cs typeface="Kokila" pitchFamily="34" charset="0"/>
              </a:rPr>
              <a:t>UN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 द्वारा कितने भारतीय शांतिरक्षकों को डैग हैमरस्कॉल्ड मैडल से सम्मानित करने की घोषणा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how many Indian peacekeepers have been announced to be honored with the Dag Hammarskjold Medal by the UN</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3</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40078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3 Indian peacekeepers to be honoured posthumously with UN medal for  'supreme sacrifice' - India Today">
            <a:extLst>
              <a:ext uri="{FF2B5EF4-FFF2-40B4-BE49-F238E27FC236}">
                <a16:creationId xmlns:a16="http://schemas.microsoft.com/office/drawing/2014/main" id="{E90CBA55-615B-209C-B85B-7334374A7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690" y="1710472"/>
            <a:ext cx="6137599" cy="343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01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संयुक्त राष्ट्र ने तीन भारतीय शांतिरक्षकों को मरणोपरांत ड्यूटी के दौरान सर्वोच्च बलिदान के लिए डैग हैमरस्कॉल्ड पदक से सम्मानित करने की घोषणा 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बीएसएफ कर्मियों के हेड कांस्टेबल शिशुपाल सिंह और संवाली राम विश्नोई, जिन्होंने कांगो में संगठन स्थिरीकरण मिशन के साथ काम किया और शाबर ताहिर अली, जो इराक के लिए संयुक्त राष्ट्र सहायता मिशन के साथ एक नागरिक क्षमता में कार्यरत थे ।</a:t>
            </a:r>
          </a:p>
          <a:p>
            <a:pPr marL="571500" lvl="1" indent="-571500" algn="just">
              <a:buFont typeface="Arial" panose="020B0604020202020204" pitchFamily="34" charset="0"/>
              <a:buChar char="•"/>
            </a:pP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3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राष्ट्र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यूनाइटेड नेशंस</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24 अक्टूबर 1945, संयुक्त राज्य अमेरिका</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 : न्यूयॉर्क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महासचिव : एंटोनियो गुटेरेस</a:t>
            </a:r>
          </a:p>
          <a:p>
            <a:pPr marL="571500" lvl="1" indent="-571500" algn="just">
              <a:buFont typeface="Arial" panose="020B0604020202020204" pitchFamily="34" charset="0"/>
              <a:buChar char="•"/>
            </a:pP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यूनाइटेड नेशंस नोबेल शांति पुरस्कार भी जीत चुका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3418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स्थान पर उत्तर भारत के सबसे बड़े गारमेंट फेयर–NIGF 2023 को आयोजित किया जाएगा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North India's biggest Garment Fair–NIGF 2023 will be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नोएडा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Noida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आगरा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Agra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जोधपुर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Jodhpur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77099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North India Garment Fair 2023 – India Expo centre">
            <a:extLst>
              <a:ext uri="{FF2B5EF4-FFF2-40B4-BE49-F238E27FC236}">
                <a16:creationId xmlns:a16="http://schemas.microsoft.com/office/drawing/2014/main" id="{745E0C3C-6789-55F9-8C5A-9C055098A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911" y="1574849"/>
            <a:ext cx="7300718" cy="370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6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CMAI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द्वारा नॉर्थ इंडिया गारमेंट फेयर 2023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NIGF 2023) 30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से 31 मई और 1 जून, 2023 को इंडिया एक्सपोजिशन मार्ट लिमिटेड, नोएडा में आयोजित किया जाएगा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त्योहारी सीजन से पहले कपड़ा निर्माताओं 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MSME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व्यापार को बढ़ावा देने के लिए </a:t>
            </a:r>
            <a:r>
              <a:rPr lang="en-IN" sz="3600" b="1" dirty="0">
                <a:ln>
                  <a:solidFill>
                    <a:srgbClr val="7030A0"/>
                  </a:solidFill>
                </a:ln>
                <a:solidFill>
                  <a:srgbClr val="040F79"/>
                </a:solidFill>
                <a:latin typeface="Kokila" pitchFamily="34" charset="0"/>
                <a:ea typeface="Arial Unicode MS" pitchFamily="34" charset="-128"/>
                <a:cs typeface="Kokila" pitchFamily="34" charset="0"/>
              </a:rPr>
              <a:t>CMAI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उत्तर भारत के परिधान निर्माताओं और खुदरा विक्रेताओं की मांग के जवाब में और इस क्षेत्र में परिधान व्यापार को बढ़ावा देने के लिए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NIGF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आयोजन कर रहा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2563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अंतर्राष्ट्रीय</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जंपिंग मीटिंग का आयोजन कहाँ किया गया जिसमें भारतीय लॉन्ग जम्पर मुरली श्रीशंकर ने स्वर्ण पदक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Where was the International Jumping meet held in which Indian long jumper Murali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Sreeshankar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won the gold medal</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नॉर्वे / Norway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ग्रीस / Greece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स्वीडन / Sweeden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डेनमार्क / Denmark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0314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Murali Sreeshankar wins gold at MVA High Performance athletics meet |  Sports News,The Indian Express">
            <a:extLst>
              <a:ext uri="{FF2B5EF4-FFF2-40B4-BE49-F238E27FC236}">
                <a16:creationId xmlns:a16="http://schemas.microsoft.com/office/drawing/2014/main" id="{24511583-4AE5-CE78-5E6F-30FDDB1FC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471" y="1517984"/>
            <a:ext cx="6888810" cy="382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27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16758"/>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भारतीय लॉन्ग जम्पर मुरली श्रीशंकर ने हाल ही में आयोजित की गयी अंतर्राष्ट्रीय जंपिंग मीटिंग में स्वर्ण पदक जीता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प्रतियोगिता ग्रीस में कालिथिया में आयोजित की गयी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भारत के ही जेसविन एल्ड्रिन ने भी इस प्रतियोगिता में रजत पदक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पुरुषों की लंबी कूद स्पर्धा में अपने खिताब का सफलतापूर्वक बचाव करते हुए राष्ट्रमंडल खेलों के रजत पदक विजेता श्रीशंकर ने 8.18 मीटर की अपने सीजन की सर्वश्रेष्ठ छलांग लगाई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उन्होंने अपने हमवतन और राष्ट्रीय रिकॉर्ड धारक जेसविन एल्ड्रिन को हरा दिया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9697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ग्रीस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एथेंस</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भाषाएँ : ग्रीक, आधुनिक ग्रीक</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 : यूरो, ग्रीक ड्राक्मा, ग्रीक लेप्टन</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9184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किस राज्य में एक नई पेड़ प्रजाति की खोज की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in which state a new tree species was discovered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अरुणाचल प्रदेश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Arunachal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26901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New tree species discovered in Arunachal Pradesh">
            <a:extLst>
              <a:ext uri="{FF2B5EF4-FFF2-40B4-BE49-F238E27FC236}">
                <a16:creationId xmlns:a16="http://schemas.microsoft.com/office/drawing/2014/main" id="{5B619091-DA48-A21B-C5ED-CCDF68DC7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718" y="1388839"/>
            <a:ext cx="6153928" cy="408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70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भारत के अरुणाचल प्रदेश की पहाड़ियों में एक जैव विविधता अभियान के दौरान शोधकर्ताओं ने एक नई पेड़ प्रजाति की खोज की है ।</a:t>
            </a:r>
          </a:p>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इस नई पेड़ प्रजाति का नाम – मेयोगिने अरुणाचलेंसिस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नए पेड़ की प्रजातियों की खोज को एडिनबर्ग जर्नल ऑफ बॉटनी के 19 मई के संस्करण में प्रकाशित किया गया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पेड़ की ऊंचाई और पेड़ के तने की परिधि के संदर्भ में अब तक वर्णित जीनस की सबसे बड़ी प्रजाति मेयोगिने अरुणाचलेंसिस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1981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अरुणाचल प्रदेश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ईटानगर </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पेमा खांडू</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पशु</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गयाल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फूल</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Rhynchostylis</a:t>
            </a:r>
            <a:r>
              <a:rPr lang="en-IN" sz="3600" b="1" dirty="0">
                <a:ln>
                  <a:solidFill>
                    <a:srgbClr val="7030A0"/>
                  </a:solidFill>
                </a:ln>
                <a:solidFill>
                  <a:srgbClr val="040F79"/>
                </a:solidFill>
                <a:latin typeface="Kokila" pitchFamily="34" charset="0"/>
                <a:ea typeface="Arial Unicode MS" pitchFamily="34" charset="-128"/>
                <a:cs typeface="Kokila" pitchFamily="34" charset="0"/>
              </a:rPr>
              <a:t> retusa</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पक्षी</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ग्रेट हॉर्नबिल</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666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8313" y="1534463"/>
            <a:ext cx="8302388" cy="3785652"/>
          </a:xfrm>
          <a:prstGeom prst="rect">
            <a:avLst/>
          </a:prstGeom>
          <a:noFill/>
        </p:spPr>
        <p:txBody>
          <a:bodyPr wrap="square" rtlCol="0">
            <a:spAutoFit/>
          </a:bodyPr>
          <a:lstStyle/>
          <a:p>
            <a:pPr marL="0" lvl="1" algn="ctr"/>
            <a:r>
              <a:rPr lang="en-US" sz="8000" b="1" dirty="0">
                <a:ln>
                  <a:solidFill>
                    <a:srgbClr val="7030A0"/>
                  </a:solidFill>
                </a:ln>
                <a:solidFill>
                  <a:srgbClr val="C00000"/>
                </a:solidFill>
                <a:latin typeface="Kokila" pitchFamily="34" charset="0"/>
                <a:ea typeface="Arial Unicode MS" pitchFamily="34" charset="-128"/>
                <a:cs typeface="Kokila" pitchFamily="34" charset="0"/>
              </a:rPr>
              <a:t>25 MAY 2023 </a:t>
            </a:r>
            <a:r>
              <a:rPr lang="en-US" sz="80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0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2023 के अंत तक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से AFSPA क़ानून हटाने की घोषणा की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From which state it has been announced to remove AFSPA law by the end of 2023?</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अरुणाचल प्रदेश / Arunachal Pradesh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असम / Assam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नागालैंड / Nagaland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मणिपुर / Manipur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7713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भारतीय रेलवे द्वारा किस देश को अभी हाल ही में 20 ब्रॉड गेज इंजन सौंपे गए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To which country 20 broad gauge locomotives have been handed over by Indian Railways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बांग्लादेश / Bangladesh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 Srilanka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म्यांमार / Myanmar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636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सौरव गांगुली को निम्न में से किस राज्य के टूरिजम का ब्रांड एंबेसडर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Sourav Ganguly has been appointed as the brand ambassador of tourism of which of the following state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988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‘वर्ल्ड हेल्थ असेंबली’ के 76 वें संस्करण का आयोजन कहाँ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Where was the 76th edition of 'World Health Assembly'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पर्थ / Perth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जोधपुर / Jodhpur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जिनेवा / Geneva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बर्न / Bern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214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देश कारों का सबसे बड़ा निर्यातक बन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has become the largest exporter of cars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 America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 / China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इंग्लैंड / England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731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कंपनी को भारतीय क्रिकेट टीम के नए किट स्पोंसर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company has been appointed as the new kit sponsor of the Indian cricket team</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ड्रीम इलेवन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Dream XI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स्टार स्पोर्ट्स / Star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Sports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एडिडास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Adidas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प्यूमा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Puma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43212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NVS – 01 नामक उपग्रह लॉन्च किया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satellite named NVS-01 will be launched by which of the following</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नासा / NASA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रोसकोसमोस / ROSCOSMOS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जाक्सा / JAXA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इसरो / ISRO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5475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‘पंच कर्म संकल्प’ लांच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By whom among the following was the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Panch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Karma Sankalp' launched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नितिन गडकरी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Nitin Gadkari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सर्बानंद सोनोवाल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Sarbananda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Sonowal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 शाह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Amit Shah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राजनाथ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Rajnath Singh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79224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झारखंड उच्च न्यायालय के नए भवन का उद्घाटन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inaugurated the new building of Jharkhand High Court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द्रौपदी मुर्मु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Draupadi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Murmu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हेमंत सोरेन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Hemant Soren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 शाह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Amit Shah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नरेंद्र मोदी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Narendra Modi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59572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भारतीय निशानेबाज गनीमत सेखों और दर्शना राठौड़ ने विश्व कप शॉट गन निशानेबाजी प्रतियोगिता में दो व्यक्तिगत पदक जीतकर इतिहास रच दिया । यह विश्वकप किस देश में खेला गया?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डेनमार्क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Denmark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साउथ कोरिया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South Korea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कजाख्स्तान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Kazakhstan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2214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847755"/>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300" b="1" dirty="0">
                <a:ln>
                  <a:solidFill>
                    <a:srgbClr val="C00000"/>
                  </a:solidFill>
                </a:ln>
                <a:solidFill>
                  <a:srgbClr val="C00000"/>
                </a:solidFill>
                <a:latin typeface="Kokila" pitchFamily="34" charset="0"/>
                <a:ea typeface="Arial Unicode MS" pitchFamily="34" charset="-128"/>
                <a:cs typeface="Kokila" pitchFamily="34" charset="0"/>
              </a:rPr>
              <a:t>	योजनाओं को हर घर तक ले जाने के लिए </a:t>
            </a:r>
            <a:r>
              <a:rPr lang="en-US" sz="3300" b="1" dirty="0">
                <a:ln>
                  <a:solidFill>
                    <a:srgbClr val="C00000"/>
                  </a:solidFill>
                </a:ln>
                <a:solidFill>
                  <a:srgbClr val="C00000"/>
                </a:solidFill>
                <a:latin typeface="Kokila" pitchFamily="34" charset="0"/>
                <a:ea typeface="Arial Unicode MS" pitchFamily="34" charset="-128"/>
                <a:cs typeface="Kokila" pitchFamily="34" charset="0"/>
              </a:rPr>
              <a:t>‘</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शासन लागू दारी (आपके द्वार पर सरकार)</a:t>
            </a:r>
            <a:r>
              <a:rPr lang="en-US" sz="3300" b="1" dirty="0">
                <a:ln>
                  <a:solidFill>
                    <a:srgbClr val="C00000"/>
                  </a:solidFill>
                </a:ln>
                <a:solidFill>
                  <a:srgbClr val="C00000"/>
                </a:solidFill>
                <a:latin typeface="Kokila" pitchFamily="34" charset="0"/>
                <a:ea typeface="Arial Unicode MS" pitchFamily="34" charset="-128"/>
                <a:cs typeface="Kokila" pitchFamily="34" charset="0"/>
              </a:rPr>
              <a:t>’</a:t>
            </a:r>
            <a:r>
              <a:rPr lang="hi-IN" sz="3300" b="1" dirty="0">
                <a:ln>
                  <a:solidFill>
                    <a:srgbClr val="C00000"/>
                  </a:solidFill>
                </a:ln>
                <a:solidFill>
                  <a:srgbClr val="C00000"/>
                </a:solidFill>
                <a:latin typeface="Kokila" pitchFamily="34" charset="0"/>
                <a:ea typeface="Arial Unicode MS" pitchFamily="34" charset="-128"/>
                <a:cs typeface="Kokila" pitchFamily="34" charset="0"/>
              </a:rPr>
              <a:t> नामक पहल किस राज्य द्वारा शुरू की गयी ? </a:t>
            </a:r>
          </a:p>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Which state has launched an initiative called '</a:t>
            </a:r>
            <a:r>
              <a:rPr lang="en-US" sz="3300" b="1" dirty="0" err="1">
                <a:ln>
                  <a:solidFill>
                    <a:srgbClr val="002060"/>
                  </a:solidFill>
                </a:ln>
                <a:solidFill>
                  <a:srgbClr val="040F79"/>
                </a:solidFill>
                <a:latin typeface="Kokila" pitchFamily="34" charset="0"/>
                <a:ea typeface="Arial Unicode MS" pitchFamily="34" charset="-128"/>
                <a:cs typeface="Kokila" pitchFamily="34" charset="0"/>
              </a:rPr>
              <a:t>Shasan</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en-US" sz="3300" b="1" dirty="0" err="1">
                <a:ln>
                  <a:solidFill>
                    <a:srgbClr val="002060"/>
                  </a:solidFill>
                </a:ln>
                <a:solidFill>
                  <a:srgbClr val="040F79"/>
                </a:solidFill>
                <a:latin typeface="Kokila" pitchFamily="34" charset="0"/>
                <a:ea typeface="Arial Unicode MS" pitchFamily="34" charset="-128"/>
                <a:cs typeface="Kokila" pitchFamily="34" charset="0"/>
              </a:rPr>
              <a:t>Lagoo</a:t>
            </a:r>
            <a:r>
              <a:rPr lang="en-US" sz="3300" b="1" dirty="0">
                <a:ln>
                  <a:solidFill>
                    <a:srgbClr val="002060"/>
                  </a:solidFill>
                </a:ln>
                <a:solidFill>
                  <a:srgbClr val="040F79"/>
                </a:solidFill>
                <a:latin typeface="Kokila" pitchFamily="34" charset="0"/>
                <a:ea typeface="Arial Unicode MS" pitchFamily="34" charset="-128"/>
                <a:cs typeface="Kokila" pitchFamily="34" charset="0"/>
              </a:rPr>
              <a:t> Dari (Government at your Doorstep)' to take the schemes to every household</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a:t>
            </a:r>
            <a:r>
              <a:rPr lang="hi-IN" sz="3300" b="1" dirty="0">
                <a:ln>
                  <a:solidFill>
                    <a:srgbClr val="002060"/>
                  </a:solidFill>
                </a:ln>
                <a:solidFill>
                  <a:srgbClr val="040F79"/>
                </a:solidFill>
                <a:latin typeface="Kokila" pitchFamily="34" charset="0"/>
                <a:ea typeface="Arial Unicode MS" pitchFamily="34" charset="-128"/>
                <a:cs typeface="Kokila" pitchFamily="34" charset="0"/>
              </a:rPr>
              <a:t> आंध्र प्रदेश /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Andhra Pradesh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667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847755"/>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a:t>
            </a:r>
            <a:r>
              <a:rPr lang="hi-IN" sz="3300" b="1" dirty="0">
                <a:ln>
                  <a:solidFill>
                    <a:srgbClr val="C00000"/>
                  </a:solidFill>
                </a:ln>
                <a:solidFill>
                  <a:srgbClr val="C00000"/>
                </a:solidFill>
                <a:latin typeface="Kokila" pitchFamily="34" charset="0"/>
                <a:ea typeface="Arial Unicode MS" pitchFamily="34" charset="-128"/>
                <a:cs typeface="Kokila" pitchFamily="34" charset="0"/>
              </a:rPr>
              <a:t>1</a:t>
            </a:r>
            <a:r>
              <a:rPr lang="en-US" sz="3300" b="1" dirty="0">
                <a:ln>
                  <a:solidFill>
                    <a:srgbClr val="C00000"/>
                  </a:solidFill>
                </a:ln>
                <a:solidFill>
                  <a:srgbClr val="C00000"/>
                </a:solidFill>
                <a:latin typeface="Kokila" pitchFamily="34" charset="0"/>
                <a:ea typeface="Arial Unicode MS" pitchFamily="34" charset="-128"/>
                <a:cs typeface="Kokila" pitchFamily="34" charset="0"/>
              </a:rPr>
              <a:t>2.</a:t>
            </a: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सेन्ट्रल एशियन वॉलीबॉल एसोसिएशन (CAVA) महिला वॉलीबॉल चैलेंज कप का उद्घाटन निम्न में से किस देश में किया गया ?</a:t>
            </a:r>
          </a:p>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The Central Asian Volleyball Association (CAVA) Women's Volleyball Challenge Cup was inaugurated in which of the following countries</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3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India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जापान / </a:t>
            </a:r>
            <a:r>
              <a:rPr lang="en-US" sz="3300" b="1" dirty="0">
                <a:ln>
                  <a:solidFill>
                    <a:srgbClr val="002060"/>
                  </a:solidFill>
                </a:ln>
                <a:solidFill>
                  <a:srgbClr val="040F79"/>
                </a:solidFill>
                <a:latin typeface="Kokila" pitchFamily="34" charset="0"/>
                <a:ea typeface="Arial Unicode MS" pitchFamily="34" charset="-128"/>
                <a:cs typeface="Kokila" pitchFamily="34" charset="0"/>
              </a:rPr>
              <a:t>Japan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(d</a:t>
            </a:r>
            <a:r>
              <a:rPr lang="en-IN"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फ़्रांस / </a:t>
            </a:r>
            <a:r>
              <a:rPr lang="en-US" sz="3300" b="1" dirty="0">
                <a:ln>
                  <a:solidFill>
                    <a:srgbClr val="002060"/>
                  </a:solidFill>
                </a:ln>
                <a:solidFill>
                  <a:srgbClr val="040F79"/>
                </a:solidFill>
                <a:latin typeface="Kokila" pitchFamily="34" charset="0"/>
                <a:ea typeface="Arial Unicode MS" pitchFamily="34" charset="-128"/>
                <a:cs typeface="Kokila" pitchFamily="34" charset="0"/>
              </a:rPr>
              <a:t>France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5562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‘टाइगर शार्क 40’ नामक नौसेना अभ्यास बांग्लादेश और किसके बीच शुरू हुआ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Naval exercise named 'Tiger Shark 40' started between Bangladesh and whom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मंगोलिया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Man</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golia</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 America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ओमान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Oman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जापान / Japan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54151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 ताइक्वांडो की कार्यकारी समिति के अध्यक्ष के रूप में चुना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elected as the President of the Executive Committee of India Taekwondo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चिरंजीव प्रसाद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Chiranjeev Prasad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नामदेव शिरगाँवकर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Namdev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Shirgaonkar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अशोक मेहता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Ashok Mehta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सुनीता वर्मा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S</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uneeta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Verma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18382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रे. स्टीवेन्सन का निधन हो गया । वे कौन थे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R</a:t>
            </a:r>
            <a:r>
              <a:rPr lang="hi-IN" sz="3600" b="1" dirty="0">
                <a:ln>
                  <a:solidFill>
                    <a:srgbClr val="002060"/>
                  </a:solidFill>
                </a:ln>
                <a:solidFill>
                  <a:srgbClr val="040F79"/>
                </a:solidFill>
                <a:latin typeface="Kokila" pitchFamily="34" charset="0"/>
                <a:ea typeface="Arial Unicode MS" pitchFamily="34" charset="-128"/>
                <a:cs typeface="Kokila" pitchFamily="34" charset="0"/>
              </a:rPr>
              <a:t>ay</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Stevenson passed away. Who were they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अभिनेता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Actor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शिल्पकार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Architect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3258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622735938"/>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4992B-90EE-37DC-3017-1F11318BB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
        <p:nvSpPr>
          <p:cNvPr id="3" name="TextBox 2">
            <a:extLst>
              <a:ext uri="{FF2B5EF4-FFF2-40B4-BE49-F238E27FC236}">
                <a16:creationId xmlns:a16="http://schemas.microsoft.com/office/drawing/2014/main" id="{2EB70145-C5B2-BD63-91C3-D57D23EF8758}"/>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1398095426"/>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170646"/>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300" b="1" dirty="0">
                <a:ln>
                  <a:solidFill>
                    <a:srgbClr val="C00000"/>
                  </a:solidFill>
                </a:ln>
                <a:solidFill>
                  <a:srgbClr val="C00000"/>
                </a:solidFill>
                <a:latin typeface="Kokila" pitchFamily="34" charset="0"/>
                <a:ea typeface="Arial Unicode MS" pitchFamily="34" charset="-128"/>
                <a:cs typeface="Kokila" pitchFamily="34" charset="0"/>
              </a:rPr>
              <a:t>	जसवंत सिंह बिर्दी को हाल ही में किस देश के शहर ‘कोवेन्ट्री’ के पहले भारतीय मूल के सिख लॉर्ड मेयर के रूप में नियुक्त किया गया है ?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Jaswant Singh </a:t>
            </a:r>
            <a:r>
              <a:rPr lang="en-US" sz="3300" b="1" dirty="0" err="1">
                <a:ln>
                  <a:solidFill>
                    <a:srgbClr val="002060"/>
                  </a:solidFill>
                </a:ln>
                <a:solidFill>
                  <a:srgbClr val="040F79"/>
                </a:solidFill>
                <a:latin typeface="Kokila" pitchFamily="34" charset="0"/>
                <a:ea typeface="Arial Unicode MS" pitchFamily="34" charset="-128"/>
                <a:cs typeface="Kokila" pitchFamily="34" charset="0"/>
              </a:rPr>
              <a:t>Birdi</a:t>
            </a:r>
            <a:r>
              <a:rPr lang="en-US" sz="3300" b="1" dirty="0">
                <a:ln>
                  <a:solidFill>
                    <a:srgbClr val="002060"/>
                  </a:solidFill>
                </a:ln>
                <a:solidFill>
                  <a:srgbClr val="040F79"/>
                </a:solidFill>
                <a:latin typeface="Kokila" pitchFamily="34" charset="0"/>
                <a:ea typeface="Arial Unicode MS" pitchFamily="34" charset="-128"/>
                <a:cs typeface="Kokila" pitchFamily="34" charset="0"/>
              </a:rPr>
              <a:t> has recently been appointed as the first Indian-origin Sikh Lord Mayor of Coventry, the city of which country?</a:t>
            </a:r>
          </a:p>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ब्रिटेन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Britain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जर्मनी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Germany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फ्रांस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France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2553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23581</TotalTime>
  <Words>4031</Words>
  <Application>Microsoft Office PowerPoint</Application>
  <PresentationFormat>Widescreen</PresentationFormat>
  <Paragraphs>347</Paragraphs>
  <Slides>83</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1327</cp:revision>
  <dcterms:created xsi:type="dcterms:W3CDTF">2022-08-19T12:50:04Z</dcterms:created>
  <dcterms:modified xsi:type="dcterms:W3CDTF">2023-05-26T16:40:30Z</dcterms:modified>
</cp:coreProperties>
</file>